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48" r:id="rId5"/>
    <p:sldMasterId id="214748366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Lst>
  <p:sldSz cy="5143500" cx="9144000"/>
  <p:notesSz cx="6858000" cy="9144000"/>
  <p:embeddedFontLst>
    <p:embeddedFont>
      <p:font typeface="Roboto"/>
      <p:regular r:id="rId62"/>
      <p:bold r:id="rId63"/>
      <p:italic r:id="rId64"/>
      <p:boldItalic r:id="rId65"/>
    </p:embeddedFont>
    <p:embeddedFont>
      <p:font typeface="Proxima Nova"/>
      <p:regular r:id="rId66"/>
      <p:bold r:id="rId67"/>
      <p:italic r:id="rId68"/>
      <p:boldItalic r:id="rId69"/>
    </p:embeddedFont>
    <p:embeddedFont>
      <p:font typeface="Nunito"/>
      <p:regular r:id="rId70"/>
      <p:bold r:id="rId71"/>
      <p:italic r:id="rId72"/>
      <p:boldItalic r:id="rId73"/>
    </p:embeddedFont>
    <p:embeddedFont>
      <p:font typeface="Comfortaa"/>
      <p:regular r:id="rId74"/>
      <p:bold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76" roundtripDataSignature="AMtx7mhC1cuxpQpcyS+OGRutbS3ry2W84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52B55535-5D35-49BC-A77C-19CFE8E84B1D}">
  <a:tblStyle styleId="{52B55535-5D35-49BC-A77C-19CFE8E84B1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Nunito-boldItalic.fntdata"/><Relationship Id="rId72" Type="http://schemas.openxmlformats.org/officeDocument/2006/relationships/font" Target="fonts/Nunito-italic.fntdata"/><Relationship Id="rId31" Type="http://schemas.openxmlformats.org/officeDocument/2006/relationships/slide" Target="slides/slide24.xml"/><Relationship Id="rId75" Type="http://schemas.openxmlformats.org/officeDocument/2006/relationships/font" Target="fonts/Comfortaa-bold.fntdata"/><Relationship Id="rId30" Type="http://schemas.openxmlformats.org/officeDocument/2006/relationships/slide" Target="slides/slide23.xml"/><Relationship Id="rId74" Type="http://schemas.openxmlformats.org/officeDocument/2006/relationships/font" Target="fonts/Comfortaa-regular.fntdata"/><Relationship Id="rId33" Type="http://schemas.openxmlformats.org/officeDocument/2006/relationships/slide" Target="slides/slide26.xml"/><Relationship Id="rId32" Type="http://schemas.openxmlformats.org/officeDocument/2006/relationships/slide" Target="slides/slide25.xml"/><Relationship Id="rId76" Type="http://customschemas.google.com/relationships/presentationmetadata" Target="metadata"/><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Nunito-bold.fntdata"/><Relationship Id="rId70" Type="http://schemas.openxmlformats.org/officeDocument/2006/relationships/font" Target="fonts/Nunito-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Roboto-regular.fntdata"/><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font" Target="fonts/Roboto-italic.fntdata"/><Relationship Id="rId63" Type="http://schemas.openxmlformats.org/officeDocument/2006/relationships/font" Target="fonts/Roboto-bold.fntdata"/><Relationship Id="rId22" Type="http://schemas.openxmlformats.org/officeDocument/2006/relationships/slide" Target="slides/slide15.xml"/><Relationship Id="rId66" Type="http://schemas.openxmlformats.org/officeDocument/2006/relationships/font" Target="fonts/ProximaNova-regular.fntdata"/><Relationship Id="rId21" Type="http://schemas.openxmlformats.org/officeDocument/2006/relationships/slide" Target="slides/slide14.xml"/><Relationship Id="rId65" Type="http://schemas.openxmlformats.org/officeDocument/2006/relationships/font" Target="fonts/Roboto-boldItalic.fntdata"/><Relationship Id="rId24" Type="http://schemas.openxmlformats.org/officeDocument/2006/relationships/slide" Target="slides/slide17.xml"/><Relationship Id="rId68" Type="http://schemas.openxmlformats.org/officeDocument/2006/relationships/font" Target="fonts/ProximaNova-italic.fntdata"/><Relationship Id="rId23" Type="http://schemas.openxmlformats.org/officeDocument/2006/relationships/slide" Target="slides/slide16.xml"/><Relationship Id="rId67" Type="http://schemas.openxmlformats.org/officeDocument/2006/relationships/font" Target="fonts/ProximaNova-bold.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ProximaNova-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9" name="Google Shape;149;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8d7535c5af_2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g8d7535c5af_2_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SzPts val="1100"/>
              <a:buNone/>
            </a:pPr>
            <a:r>
              <a:t/>
            </a:r>
            <a:endParaRPr b="1" sz="2200">
              <a:solidFill>
                <a:schemeClr val="dk1"/>
              </a:solidFill>
            </a:endParaRPr>
          </a:p>
          <a:p>
            <a:pPr indent="0" lvl="0" marL="0" rtl="0" algn="l">
              <a:spcBef>
                <a:spcPts val="0"/>
              </a:spcBef>
              <a:spcAft>
                <a:spcPts val="0"/>
              </a:spcAft>
              <a:buClr>
                <a:schemeClr val="dk1"/>
              </a:buClr>
              <a:buSzPts val="1100"/>
              <a:buFont typeface="Arial"/>
              <a:buNone/>
            </a:pPr>
            <a:r>
              <a:rPr b="1" lang="en" sz="2200">
                <a:solidFill>
                  <a:schemeClr val="dk1"/>
                </a:solidFill>
              </a:rPr>
              <a:t>9 minute mark</a:t>
            </a:r>
            <a:endParaRPr b="1" sz="22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8d7535c5af_2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8d7535c5af_2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Cloud computing is widely adopted. Ease of use, no hardware of your own required.</a:t>
            </a:r>
            <a:endParaRPr/>
          </a:p>
          <a:p>
            <a:pPr indent="0" lvl="0" marL="0" rtl="0" algn="l">
              <a:lnSpc>
                <a:spcPct val="100000"/>
              </a:lnSpc>
              <a:spcBef>
                <a:spcPts val="0"/>
              </a:spcBef>
              <a:spcAft>
                <a:spcPts val="0"/>
              </a:spcAft>
              <a:buSzPts val="1100"/>
              <a:buNone/>
            </a:pPr>
            <a:r>
              <a:rPr lang="en"/>
              <a:t>It is used in many experiments as the size of data grows at an exceptional rate.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Software artifacts called orchestrators are used to manage distributed computing resources</a:t>
            </a:r>
            <a:endParaRPr/>
          </a:p>
          <a:p>
            <a:pPr indent="0" lvl="0" marL="0" rtl="0" algn="l">
              <a:lnSpc>
                <a:spcPct val="100000"/>
              </a:lnSpc>
              <a:spcBef>
                <a:spcPts val="0"/>
              </a:spcBef>
              <a:spcAft>
                <a:spcPts val="0"/>
              </a:spcAft>
              <a:buSzPts val="1100"/>
              <a:buNone/>
            </a:pPr>
            <a:r>
              <a:rPr lang="en"/>
              <a:t>This distributed setting introduces many new complications</a:t>
            </a:r>
            <a:endParaRPr/>
          </a:p>
          <a:p>
            <a:pPr indent="0" lvl="0" marL="0" rtl="0" algn="l">
              <a:lnSpc>
                <a:spcPct val="100000"/>
              </a:lnSpc>
              <a:spcBef>
                <a:spcPts val="0"/>
              </a:spcBef>
              <a:spcAft>
                <a:spcPts val="0"/>
              </a:spcAft>
              <a:buSzPts val="1100"/>
              <a:buNone/>
            </a:pPr>
            <a:r>
              <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sz="2200">
                <a:solidFill>
                  <a:schemeClr val="dk1"/>
                </a:solidFill>
              </a:rPr>
              <a:t>10 minute mark</a:t>
            </a:r>
            <a:endParaRPr b="1" sz="22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8d7535c5af_2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8d7535c5af_2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Many complications, struggles and elements of change. </a:t>
            </a:r>
            <a:endParaRPr/>
          </a:p>
          <a:p>
            <a:pPr indent="0" lvl="0" marL="0" rtl="0" algn="l">
              <a:lnSpc>
                <a:spcPct val="100000"/>
              </a:lnSpc>
              <a:spcBef>
                <a:spcPts val="0"/>
              </a:spcBef>
              <a:spcAft>
                <a:spcPts val="0"/>
              </a:spcAft>
              <a:buSzPts val="1100"/>
              <a:buNone/>
            </a:pPr>
            <a:r>
              <a:rPr lang="en"/>
              <a:t>We are not the first to notice these, so there are others as well that try to accomplish (some) of this</a:t>
            </a:r>
            <a:endParaRPr/>
          </a:p>
          <a:p>
            <a:pPr indent="0" lvl="0" marL="0" rtl="0" algn="l">
              <a:lnSpc>
                <a:spcPct val="100000"/>
              </a:lnSpc>
              <a:spcBef>
                <a:spcPts val="0"/>
              </a:spcBef>
              <a:spcAft>
                <a:spcPts val="0"/>
              </a:spcAft>
              <a:buSzPts val="1100"/>
              <a:buNone/>
            </a:pPr>
            <a:r>
              <a:rPr lang="en"/>
              <a:t>Focus on workflow/pipeline deployment tools</a:t>
            </a:r>
            <a:endParaRPr/>
          </a:p>
          <a:p>
            <a:pPr indent="0" lvl="0" marL="0" rtl="0" algn="l">
              <a:lnSpc>
                <a:spcPct val="100000"/>
              </a:lnSpc>
              <a:spcBef>
                <a:spcPts val="0"/>
              </a:spcBef>
              <a:spcAft>
                <a:spcPts val="0"/>
              </a:spcAft>
              <a:buSzPts val="1100"/>
              <a:buNone/>
            </a:pPr>
            <a:br>
              <a:rPr lang="en" sz="1000"/>
            </a:br>
            <a:r>
              <a:rPr lang="en">
                <a:solidFill>
                  <a:schemeClr val="dk1"/>
                </a:solidFill>
              </a:rPr>
              <a:t>Pachyderm		open source, but not enough. Also not enough changes were tracked</a:t>
            </a:r>
            <a:endParaRPr>
              <a:solidFill>
                <a:schemeClr val="dk1"/>
              </a:solidFill>
            </a:endParaRPr>
          </a:p>
          <a:p>
            <a:pPr indent="0" lvl="0" marL="0" rtl="0" algn="l">
              <a:spcBef>
                <a:spcPts val="0"/>
              </a:spcBef>
              <a:spcAft>
                <a:spcPts val="0"/>
              </a:spcAft>
              <a:buNone/>
            </a:pPr>
            <a:r>
              <a:rPr lang="en">
                <a:solidFill>
                  <a:schemeClr val="dk1"/>
                </a:solidFill>
              </a:rPr>
              <a:t>Apache Airflow	workflow focus, no processing -&gt; spark</a:t>
            </a:r>
            <a:endParaRPr>
              <a:solidFill>
                <a:schemeClr val="dk1"/>
              </a:solidFill>
            </a:endParaRPr>
          </a:p>
          <a:p>
            <a:pPr indent="0" lvl="0" marL="0" rtl="0" algn="l">
              <a:spcBef>
                <a:spcPts val="0"/>
              </a:spcBef>
              <a:spcAft>
                <a:spcPts val="0"/>
              </a:spcAft>
              <a:buNone/>
            </a:pPr>
            <a:r>
              <a:rPr lang="en">
                <a:solidFill>
                  <a:schemeClr val="dk1"/>
                </a:solidFill>
              </a:rPr>
              <a:t>Luigi			same as airflow, by spotify, less mature. Not as good</a:t>
            </a:r>
            <a:endParaRPr>
              <a:solidFill>
                <a:schemeClr val="dk1"/>
              </a:solidFill>
            </a:endParaRPr>
          </a:p>
          <a:p>
            <a:pPr indent="0" lvl="0" marL="0" rtl="0" algn="l">
              <a:spcBef>
                <a:spcPts val="0"/>
              </a:spcBef>
              <a:spcAft>
                <a:spcPts val="0"/>
              </a:spcAft>
              <a:buNone/>
            </a:pPr>
            <a:r>
              <a:rPr lang="en">
                <a:solidFill>
                  <a:schemeClr val="dk1"/>
                </a:solidFill>
              </a:rPr>
              <a:t>Kubeflow		early alpha/beta stage. Very heavy weight, focus on ML rather than DS</a:t>
            </a:r>
            <a:endParaRPr>
              <a:solidFill>
                <a:schemeClr val="dk1"/>
              </a:solidFill>
            </a:endParaRPr>
          </a:p>
          <a:p>
            <a:pPr indent="0" lvl="0" marL="0" rtl="0" algn="l">
              <a:spcBef>
                <a:spcPts val="0"/>
              </a:spcBef>
              <a:spcAft>
                <a:spcPts val="0"/>
              </a:spcAft>
              <a:buNone/>
            </a:pPr>
            <a:r>
              <a:rPr lang="en">
                <a:solidFill>
                  <a:schemeClr val="dk1"/>
                </a:solidFill>
              </a:rPr>
              <a:t>Flyte			very promising, main argument against is that its heavy weight</a:t>
            </a:r>
            <a:endParaRPr>
              <a:solidFill>
                <a:schemeClr val="dk1"/>
              </a:solidFill>
            </a:endParaRPr>
          </a:p>
          <a:p>
            <a:pPr indent="0" lvl="0" marL="0" rtl="0" algn="l">
              <a:spcBef>
                <a:spcPts val="0"/>
              </a:spcBef>
              <a:spcAft>
                <a:spcPts val="0"/>
              </a:spcAft>
              <a:buNone/>
            </a:pPr>
            <a:r>
              <a:rPr lang="en">
                <a:solidFill>
                  <a:schemeClr val="dk1"/>
                </a:solidFill>
              </a:rPr>
              <a:t>e-Science Central	seems to align with our vision. Has suddenly disappeared somewhere last year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sz="2200">
                <a:solidFill>
                  <a:schemeClr val="dk1"/>
                </a:solidFill>
              </a:rPr>
              <a:t>12 minute mark --- SWITCH</a:t>
            </a:r>
            <a:endParaRPr b="1" sz="2200">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8d7535c5af_2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Since all of the aforementioned tools have some shortcomings, </a:t>
            </a:r>
            <a:endParaRPr/>
          </a:p>
          <a:p>
            <a:pPr indent="0" lvl="0" marL="0" rtl="0" algn="l">
              <a:lnSpc>
                <a:spcPct val="100000"/>
              </a:lnSpc>
              <a:spcBef>
                <a:spcPts val="0"/>
              </a:spcBef>
              <a:spcAft>
                <a:spcPts val="0"/>
              </a:spcAft>
              <a:buSzPts val="1100"/>
              <a:buNone/>
            </a:pPr>
            <a:r>
              <a:rPr lang="en"/>
              <a:t>we decided to try and define what a true, complete solution needs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sz="2000"/>
              <a:t>a </a:t>
            </a:r>
            <a:r>
              <a:rPr b="1" lang="en" sz="2000"/>
              <a:t>conceptual </a:t>
            </a:r>
            <a:r>
              <a:rPr lang="en" sz="2000"/>
              <a:t>framework that would tackle all problems, can be implemented in multiple ways and so move along with time</a:t>
            </a:r>
            <a:endParaRPr sz="2000"/>
          </a:p>
          <a:p>
            <a:pPr indent="0" lvl="0" marL="0" rtl="0" algn="l">
              <a:lnSpc>
                <a:spcPct val="100000"/>
              </a:lnSpc>
              <a:spcBef>
                <a:spcPts val="0"/>
              </a:spcBef>
              <a:spcAft>
                <a:spcPts val="0"/>
              </a:spcAft>
              <a:buSzPts val="1100"/>
              <a:buNone/>
            </a:pPr>
            <a:r>
              <a:t/>
            </a:r>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b="1" sz="2200">
              <a:solidFill>
                <a:schemeClr val="dk1"/>
              </a:solidFill>
            </a:endParaRPr>
          </a:p>
          <a:p>
            <a:pPr indent="0" lvl="0" marL="0" rtl="0" algn="l">
              <a:lnSpc>
                <a:spcPct val="100000"/>
              </a:lnSpc>
              <a:spcBef>
                <a:spcPts val="0"/>
              </a:spcBef>
              <a:spcAft>
                <a:spcPts val="0"/>
              </a:spcAft>
              <a:buSzPts val="1100"/>
              <a:buNone/>
            </a:pPr>
            <a:r>
              <a:t/>
            </a:r>
            <a:endParaRPr/>
          </a:p>
        </p:txBody>
      </p:sp>
      <p:sp>
        <p:nvSpPr>
          <p:cNvPr id="260" name="Google Shape;260;g8d7535c5af_2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8d8aeac634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8d8aeac634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300"/>
              </a:spcBef>
              <a:spcAft>
                <a:spcPts val="0"/>
              </a:spcAft>
              <a:buNone/>
            </a:pPr>
            <a:r>
              <a:rPr lang="en" sz="1900">
                <a:solidFill>
                  <a:schemeClr val="dk1"/>
                </a:solidFill>
              </a:rPr>
              <a:t>Track changes in data 				-&gt; Think of a new way</a:t>
            </a:r>
            <a:endParaRPr sz="1900">
              <a:solidFill>
                <a:schemeClr val="dk1"/>
              </a:solidFill>
            </a:endParaRPr>
          </a:p>
          <a:p>
            <a:pPr indent="0" lvl="0" marL="457200" rtl="0" algn="l">
              <a:lnSpc>
                <a:spcPct val="115000"/>
              </a:lnSpc>
              <a:spcBef>
                <a:spcPts val="300"/>
              </a:spcBef>
              <a:spcAft>
                <a:spcPts val="0"/>
              </a:spcAft>
              <a:buNone/>
            </a:pPr>
            <a:r>
              <a:rPr lang="en" sz="1900">
                <a:solidFill>
                  <a:schemeClr val="dk1"/>
                </a:solidFill>
              </a:rPr>
              <a:t>Track changes in code 				-&gt; VCS</a:t>
            </a:r>
            <a:endParaRPr sz="1900">
              <a:solidFill>
                <a:schemeClr val="dk1"/>
              </a:solidFill>
            </a:endParaRPr>
          </a:p>
          <a:p>
            <a:pPr indent="0" lvl="0" marL="457200" rtl="0" algn="l">
              <a:lnSpc>
                <a:spcPct val="115000"/>
              </a:lnSpc>
              <a:spcBef>
                <a:spcPts val="300"/>
              </a:spcBef>
              <a:spcAft>
                <a:spcPts val="0"/>
              </a:spcAft>
              <a:buNone/>
            </a:pPr>
            <a:r>
              <a:rPr lang="en" sz="1900">
                <a:solidFill>
                  <a:schemeClr val="dk1"/>
                </a:solidFill>
              </a:rPr>
              <a:t>Track changes in pipelines			-&gt; Redefine in terms of proven tools</a:t>
            </a:r>
            <a:endParaRPr sz="1900">
              <a:solidFill>
                <a:schemeClr val="dk1"/>
              </a:solidFill>
            </a:endParaRPr>
          </a:p>
          <a:p>
            <a:pPr indent="0" lvl="0" marL="457200" rtl="0" algn="l">
              <a:lnSpc>
                <a:spcPct val="115000"/>
              </a:lnSpc>
              <a:spcBef>
                <a:spcPts val="300"/>
              </a:spcBef>
              <a:spcAft>
                <a:spcPts val="0"/>
              </a:spcAft>
              <a:buNone/>
            </a:pPr>
            <a:r>
              <a:rPr lang="en" sz="1900">
                <a:solidFill>
                  <a:schemeClr val="dk1"/>
                </a:solidFill>
              </a:rPr>
              <a:t>Deploy and run pipelines 				-&gt; Orchestration</a:t>
            </a:r>
            <a:endParaRPr sz="1900">
              <a:solidFill>
                <a:schemeClr val="dk1"/>
              </a:solidFill>
            </a:endParaRPr>
          </a:p>
          <a:p>
            <a:pPr indent="0" lvl="0" marL="457200" rtl="0" algn="l">
              <a:lnSpc>
                <a:spcPct val="115000"/>
              </a:lnSpc>
              <a:spcBef>
                <a:spcPts val="300"/>
              </a:spcBef>
              <a:spcAft>
                <a:spcPts val="0"/>
              </a:spcAft>
              <a:buNone/>
            </a:pPr>
            <a:r>
              <a:rPr lang="en" sz="1900">
                <a:solidFill>
                  <a:schemeClr val="dk1"/>
                </a:solidFill>
              </a:rPr>
              <a:t>Be agnostic towards the experiment 	-&gt; Virtualization &amp; black boxing</a:t>
            </a:r>
            <a:endParaRPr sz="1900">
              <a:solidFill>
                <a:schemeClr val="dk1"/>
              </a:solidFill>
            </a:endParaRPr>
          </a:p>
          <a:p>
            <a:pPr indent="0" lvl="0" marL="457200" rtl="0" algn="l">
              <a:lnSpc>
                <a:spcPct val="115000"/>
              </a:lnSpc>
              <a:spcBef>
                <a:spcPts val="300"/>
              </a:spcBef>
              <a:spcAft>
                <a:spcPts val="0"/>
              </a:spcAft>
              <a:buNone/>
            </a:pPr>
            <a:r>
              <a:rPr lang="en" sz="1900">
                <a:solidFill>
                  <a:schemeClr val="dk1"/>
                </a:solidFill>
              </a:rPr>
              <a:t>Handle big data 						-&gt; Process as streams</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sz="2200">
                <a:solidFill>
                  <a:schemeClr val="dk1"/>
                </a:solidFill>
              </a:rPr>
              <a:t>15 minute mark</a:t>
            </a:r>
            <a:endParaRPr b="1" sz="2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8d7535c5af_2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g8d7535c5af_2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Which brings us to some abstractions and concepts: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Data processing has two main approaches:</a:t>
            </a:r>
            <a:endParaRPr/>
          </a:p>
          <a:p>
            <a:pPr indent="0" lvl="0" marL="0" rtl="0" algn="l">
              <a:lnSpc>
                <a:spcPct val="100000"/>
              </a:lnSpc>
              <a:spcBef>
                <a:spcPts val="0"/>
              </a:spcBef>
              <a:spcAft>
                <a:spcPts val="0"/>
              </a:spcAft>
              <a:buSzPts val="1100"/>
              <a:buNone/>
            </a:pPr>
            <a:r>
              <a:rPr lang="en"/>
              <a:t>Batch processing processes data in groups, or batches. Large chunks at once converting an input batch into an output batch.</a:t>
            </a:r>
            <a:br>
              <a:rPr lang="en"/>
            </a:br>
            <a:r>
              <a:rPr lang="en"/>
              <a:t>Stream processing chunks the entire data set processes them per data element, creating a flow. Allows for parallelization in distributed settings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Bounded stream processing is simply a predefined finite-length stream</a:t>
            </a:r>
            <a:endParaRPr/>
          </a:p>
          <a:p>
            <a:pPr indent="0" lvl="0" marL="0" rtl="0" algn="l">
              <a:lnSpc>
                <a:spcPct val="100000"/>
              </a:lnSpc>
              <a:spcBef>
                <a:spcPts val="0"/>
              </a:spcBef>
              <a:spcAft>
                <a:spcPts val="0"/>
              </a:spcAft>
              <a:buSzPts val="1100"/>
              <a:buNone/>
            </a:pPr>
            <a:r>
              <a:rPr lang="en"/>
              <a:t>You process a batch as a stream</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sz="2200">
                <a:solidFill>
                  <a:schemeClr val="dk1"/>
                </a:solidFill>
              </a:rPr>
              <a:t>16-17 minute mark</a:t>
            </a:r>
            <a:endParaRPr b="1" sz="22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8d7535c5af_2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8d7535c5af_2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data has all different kinds of shapes and sizes. We want a unified way to handle this, such that we can serve any form of data as a stream.</a:t>
            </a:r>
            <a:endParaRPr/>
          </a:p>
          <a:p>
            <a:pPr indent="0" lvl="0" marL="0" rtl="0" algn="l">
              <a:spcBef>
                <a:spcPts val="0"/>
              </a:spcBef>
              <a:spcAft>
                <a:spcPts val="0"/>
              </a:spcAft>
              <a:buNone/>
            </a:pPr>
            <a:r>
              <a:rPr lang="en"/>
              <a:t>We introduce the Fragment-abstraction. It is an abstraction over data which decouples it from files. A fragment is simply any (piece of) data that a user defines. This can be an image, a set of images, a few rows from a CSV file, or the entire dataset. Transforming pipelines operating on streams of data into operating on streams of fragments.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handle this… Fragmenter &amp; combiner are introduced, responsible for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Secondly: decouple initial data versioning from pipeline deployment, because they are separate and can occur by different scientists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 parts only need to exist when a pipeline is executed, others should be long-lived</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sz="2200">
                <a:solidFill>
                  <a:schemeClr val="dk1"/>
                </a:solidFill>
              </a:rPr>
              <a:t>19 minute mark</a:t>
            </a:r>
            <a:endParaRPr b="1" sz="2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8d7535c5af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8d7535c5af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Which brings us to the architectural overview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2 main parts: artifacts and their infrastructure, which generates and deploys the artifacts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Bla bla bla this is what each of them does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there is data versioning…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sz="2200">
                <a:solidFill>
                  <a:schemeClr val="dk1"/>
                </a:solidFill>
              </a:rPr>
              <a:t>1 minute mark</a:t>
            </a:r>
            <a:endParaRPr b="1" sz="2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8d7535c5af_2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8d7535c5af_2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 explain the headers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sz="2200">
                <a:solidFill>
                  <a:schemeClr val="dk1"/>
                </a:solidFill>
              </a:rPr>
              <a:t>1 minute mark</a:t>
            </a:r>
            <a:endParaRPr b="1" sz="2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8d7535c5af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8d7535c5af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It should be accessible and agnostic, similar to the fragment abstraction</a:t>
            </a:r>
            <a:endParaRPr/>
          </a:p>
          <a:p>
            <a:pPr indent="0" lvl="0" marL="0" rtl="0" algn="l">
              <a:spcBef>
                <a:spcPts val="0"/>
              </a:spcBef>
              <a:spcAft>
                <a:spcPts val="0"/>
              </a:spcAft>
              <a:buNone/>
            </a:pPr>
            <a:r>
              <a:rPr lang="en"/>
              <a:t>A user should be able to do anything (black box), but still have interaction with the framework</a:t>
            </a:r>
            <a:endParaRPr/>
          </a:p>
          <a:p>
            <a:pPr indent="0" lvl="0" marL="0" rtl="0" algn="l">
              <a:spcBef>
                <a:spcPts val="0"/>
              </a:spcBef>
              <a:spcAft>
                <a:spcPts val="0"/>
              </a:spcAft>
              <a:buNone/>
            </a:pPr>
            <a:r>
              <a:rPr lang="en"/>
              <a:t>We can take care of moving data, tracking lineage etc,</a:t>
            </a:r>
            <a:endParaRPr/>
          </a:p>
          <a:p>
            <a:pPr indent="0" lvl="0" marL="0" rtl="0" algn="l">
              <a:spcBef>
                <a:spcPts val="0"/>
              </a:spcBef>
              <a:spcAft>
                <a:spcPts val="0"/>
              </a:spcAft>
              <a:buNone/>
            </a:pPr>
            <a:r>
              <a:rPr lang="en"/>
              <a:t>The user only has to interact with minimal interfaces provided by the framework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sz="2200">
                <a:solidFill>
                  <a:schemeClr val="dk1"/>
                </a:solidFill>
              </a:rPr>
              <a:t>23 minute mark --- SWITCH</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8d7535c5af_2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700"/>
              <a:t>Quality of research can be quantified by the ability to reproduce its results</a:t>
            </a:r>
            <a:br>
              <a:rPr lang="en" sz="1700"/>
            </a:br>
            <a:endParaRPr sz="1700"/>
          </a:p>
          <a:p>
            <a:pPr indent="0" lvl="0" marL="0" rtl="0" algn="l">
              <a:lnSpc>
                <a:spcPct val="100000"/>
              </a:lnSpc>
              <a:spcBef>
                <a:spcPts val="0"/>
              </a:spcBef>
              <a:spcAft>
                <a:spcPts val="0"/>
              </a:spcAft>
              <a:buSzPts val="1100"/>
              <a:buNone/>
            </a:pPr>
            <a:r>
              <a:rPr lang="en" sz="1700"/>
              <a:t>Sadly, academic research has problems with this. It is hard, and we attempt to solve some of them with this research</a:t>
            </a:r>
            <a:endParaRPr sz="1700"/>
          </a:p>
          <a:p>
            <a:pPr indent="0" lvl="0" marL="0" rtl="0" algn="l">
              <a:spcBef>
                <a:spcPts val="0"/>
              </a:spcBef>
              <a:spcAft>
                <a:spcPts val="0"/>
              </a:spcAft>
              <a:buClr>
                <a:schemeClr val="dk1"/>
              </a:buClr>
              <a:buSzPts val="1100"/>
              <a:buFont typeface="Arial"/>
              <a:buNone/>
            </a:pPr>
            <a:r>
              <a:t/>
            </a:r>
            <a:endParaRPr sz="1700">
              <a:solidFill>
                <a:schemeClr val="dk1"/>
              </a:solidFill>
            </a:endParaRPr>
          </a:p>
          <a:p>
            <a:pPr indent="0" lvl="0" marL="0" rtl="0" algn="l">
              <a:spcBef>
                <a:spcPts val="0"/>
              </a:spcBef>
              <a:spcAft>
                <a:spcPts val="0"/>
              </a:spcAft>
              <a:buClr>
                <a:schemeClr val="dk1"/>
              </a:buClr>
              <a:buSzPts val="1100"/>
              <a:buFont typeface="Arial"/>
              <a:buNone/>
            </a:pPr>
            <a:r>
              <a:rPr lang="en" sz="1700">
                <a:solidFill>
                  <a:schemeClr val="dk1"/>
                </a:solidFill>
              </a:rPr>
              <a:t>In order to understand why your results are different from mine we need to know the provenance of our versions</a:t>
            </a:r>
            <a:endParaRPr sz="1700">
              <a:solidFill>
                <a:schemeClr val="dk1"/>
              </a:solidFill>
            </a:endParaRPr>
          </a:p>
          <a:p>
            <a:pPr indent="0" lvl="0" marL="0" rtl="0" algn="l">
              <a:spcBef>
                <a:spcPts val="0"/>
              </a:spcBef>
              <a:spcAft>
                <a:spcPts val="0"/>
              </a:spcAft>
              <a:buClr>
                <a:schemeClr val="dk1"/>
              </a:buClr>
              <a:buSzPts val="1100"/>
              <a:buFont typeface="Arial"/>
              <a:buNone/>
            </a:pPr>
            <a:r>
              <a:t/>
            </a:r>
            <a:endParaRPr sz="1700">
              <a:solidFill>
                <a:schemeClr val="dk1"/>
              </a:solidFill>
            </a:endParaRPr>
          </a:p>
          <a:p>
            <a:pPr indent="0" lvl="0" marL="0" rtl="0" algn="l">
              <a:spcBef>
                <a:spcPts val="0"/>
              </a:spcBef>
              <a:spcAft>
                <a:spcPts val="0"/>
              </a:spcAft>
              <a:buClr>
                <a:schemeClr val="dk1"/>
              </a:buClr>
              <a:buSzPts val="1100"/>
              <a:buFont typeface="Arial"/>
              <a:buNone/>
            </a:pPr>
            <a:r>
              <a:rPr lang="en" sz="1700">
                <a:solidFill>
                  <a:schemeClr val="dk1"/>
                </a:solidFill>
              </a:rPr>
              <a:t>This can be achieved by tracking the provenance of changes</a:t>
            </a:r>
            <a:br>
              <a:rPr lang="en" sz="1700">
                <a:solidFill>
                  <a:schemeClr val="dk1"/>
                </a:solidFill>
              </a:rPr>
            </a:br>
            <a:endParaRPr sz="1700"/>
          </a:p>
          <a:p>
            <a:pPr indent="0" lvl="0" marL="0" rtl="0" algn="l">
              <a:lnSpc>
                <a:spcPct val="100000"/>
              </a:lnSpc>
              <a:spcBef>
                <a:spcPts val="0"/>
              </a:spcBef>
              <a:spcAft>
                <a:spcPts val="0"/>
              </a:spcAft>
              <a:buSzPts val="1100"/>
              <a:buNone/>
            </a:pPr>
            <a:r>
              <a:rPr lang="en" sz="1700"/>
              <a:t>Solving this for everyone everywhere is a bit too much</a:t>
            </a:r>
            <a:endParaRPr sz="1700"/>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spcBef>
                <a:spcPts val="0"/>
              </a:spcBef>
              <a:spcAft>
                <a:spcPts val="0"/>
              </a:spcAft>
              <a:buClr>
                <a:schemeClr val="dk1"/>
              </a:buClr>
              <a:buSzPts val="1100"/>
              <a:buFont typeface="Arial"/>
              <a:buNone/>
            </a:pPr>
            <a:r>
              <a:rPr b="1" lang="en" sz="2200">
                <a:solidFill>
                  <a:schemeClr val="dk1"/>
                </a:solidFill>
              </a:rPr>
              <a:t>2 minute mark</a:t>
            </a:r>
            <a:endParaRPr b="1" sz="2200">
              <a:solidFill>
                <a:schemeClr val="dk1"/>
              </a:solidFill>
            </a:endParaRPr>
          </a:p>
          <a:p>
            <a:pPr indent="0" lvl="0" marL="0" rtl="0" algn="l">
              <a:lnSpc>
                <a:spcPct val="100000"/>
              </a:lnSpc>
              <a:spcBef>
                <a:spcPts val="0"/>
              </a:spcBef>
              <a:spcAft>
                <a:spcPts val="0"/>
              </a:spcAft>
              <a:buSzPts val="1100"/>
              <a:buNone/>
            </a:pPr>
            <a:r>
              <a:t/>
            </a:r>
            <a:endParaRPr/>
          </a:p>
        </p:txBody>
      </p:sp>
      <p:sp>
        <p:nvSpPr>
          <p:cNvPr id="158" name="Google Shape;158;g8d7535c5af_2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8d7535c5af_2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6" name="Google Shape;326;g8d7535c5af_2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8d7535c5af_2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8d7535c5af_2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 for both microservices and user-defined transformations</a:t>
            </a:r>
            <a:endParaRPr/>
          </a:p>
          <a:p>
            <a:pPr indent="0" lvl="0" marL="0" rtl="0" algn="l">
              <a:spcBef>
                <a:spcPts val="0"/>
              </a:spcBef>
              <a:spcAft>
                <a:spcPts val="0"/>
              </a:spcAft>
              <a:buNone/>
            </a:pPr>
            <a:r>
              <a:rPr lang="en"/>
              <a:t>Kubernetes is the resource provisioner for pipeline deployment</a:t>
            </a:r>
            <a:endParaRPr/>
          </a:p>
          <a:p>
            <a:pPr indent="0" lvl="0" marL="0" rtl="0" algn="l">
              <a:spcBef>
                <a:spcPts val="0"/>
              </a:spcBef>
              <a:spcAft>
                <a:spcPts val="0"/>
              </a:spcAft>
              <a:buNone/>
            </a:pPr>
            <a:r>
              <a:rPr lang="en"/>
              <a:t>Fragment descriptions = metadata that can be passed around via message queues</a:t>
            </a:r>
            <a:endParaRPr/>
          </a:p>
          <a:p>
            <a:pPr indent="0" lvl="0" marL="0" rtl="0" algn="l">
              <a:spcBef>
                <a:spcPts val="0"/>
              </a:spcBef>
              <a:spcAft>
                <a:spcPts val="0"/>
              </a:spcAft>
              <a:buNone/>
            </a:pPr>
            <a:r>
              <a:rPr lang="en"/>
              <a:t>Fragment data = the actual data described by a fragment description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sz="2200">
                <a:solidFill>
                  <a:schemeClr val="dk1"/>
                </a:solidFill>
              </a:rPr>
              <a:t>25 minute mark</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8d7535c5af_5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8d7535c5af_5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Certain element are combined. Due to time, but not breaking any distinctions.</a:t>
            </a:r>
            <a:endParaRPr/>
          </a:p>
          <a:p>
            <a:pPr indent="0" lvl="0" marL="0" rtl="0" algn="l">
              <a:spcBef>
                <a:spcPts val="0"/>
              </a:spcBef>
              <a:spcAft>
                <a:spcPts val="0"/>
              </a:spcAft>
              <a:buNone/>
            </a:pPr>
            <a:r>
              <a:rPr lang="en"/>
              <a:t>MQ, MinIO and Kubernetes admin can be seen here. </a:t>
            </a:r>
            <a:endParaRPr/>
          </a:p>
          <a:p>
            <a:pPr indent="0" lvl="0" marL="0" rtl="0" algn="l">
              <a:spcBef>
                <a:spcPts val="0"/>
              </a:spcBef>
              <a:spcAft>
                <a:spcPts val="0"/>
              </a:spcAft>
              <a:buNone/>
            </a:pPr>
            <a:r>
              <a:t/>
            </a:r>
            <a:endParaRPr/>
          </a:p>
          <a:p>
            <a:pPr indent="0" lvl="0" marL="0" rtl="0" algn="l">
              <a:spcBef>
                <a:spcPts val="0"/>
              </a:spcBef>
              <a:spcAft>
                <a:spcPts val="0"/>
              </a:spcAft>
              <a:buNone/>
            </a:pPr>
            <a:r>
              <a:rPr b="1" i="1" lang="en" sz="1800"/>
              <a:t>Don’t dwell on this!</a:t>
            </a:r>
            <a:endParaRPr b="1" i="1" sz="1800"/>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sz="2200">
                <a:solidFill>
                  <a:schemeClr val="dk1"/>
                </a:solidFill>
              </a:rPr>
              <a:t>27-28 minute mark</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8d7535c5af_2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8d7535c5af_2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Sidecar is used to abstract away everything and keep language client minimal</a:t>
            </a:r>
            <a:endParaRPr/>
          </a:p>
          <a:p>
            <a:pPr indent="0" lvl="0" marL="0" rtl="0" algn="l">
              <a:spcBef>
                <a:spcPts val="0"/>
              </a:spcBef>
              <a:spcAft>
                <a:spcPts val="0"/>
              </a:spcAft>
              <a:buNone/>
            </a:pPr>
            <a:r>
              <a:rPr lang="en"/>
              <a:t>Shared volume to store data, such that data is perceived as if it is on disk to the transformation (if questions you can ask them later)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sz="2200">
                <a:solidFill>
                  <a:schemeClr val="dk1"/>
                </a:solidFill>
              </a:rPr>
              <a:t>30 minute mark</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8d7535c5af_2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300"/>
              </a:spcBef>
              <a:spcAft>
                <a:spcPts val="0"/>
              </a:spcAft>
              <a:buClr>
                <a:schemeClr val="dk1"/>
              </a:buClr>
              <a:buSzPts val="1400"/>
              <a:buChar char="●"/>
            </a:pPr>
            <a:r>
              <a:rPr lang="en" sz="1900">
                <a:solidFill>
                  <a:schemeClr val="dk1"/>
                </a:solidFill>
              </a:rPr>
              <a:t>Iterum was evaluated by reimplementing two use cases from the domain, demonstrating different aspects of Iterum.</a:t>
            </a:r>
            <a:endParaRPr sz="1900">
              <a:solidFill>
                <a:schemeClr val="dk1"/>
              </a:solidFill>
            </a:endParaRPr>
          </a:p>
          <a:p>
            <a:pPr indent="-349250" lvl="0" marL="457200" rtl="0" algn="l">
              <a:spcBef>
                <a:spcPts val="0"/>
              </a:spcBef>
              <a:spcAft>
                <a:spcPts val="0"/>
              </a:spcAft>
              <a:buClr>
                <a:schemeClr val="dk1"/>
              </a:buClr>
              <a:buSzPts val="1900"/>
              <a:buChar char="●"/>
            </a:pPr>
            <a:r>
              <a:rPr lang="en" sz="1900">
                <a:solidFill>
                  <a:schemeClr val="dk1"/>
                </a:solidFill>
              </a:rPr>
              <a:t>For both use cases the “performance” results and the time it took to run were compared to the original experiments.</a:t>
            </a:r>
            <a:endParaRPr sz="1900">
              <a:solidFill>
                <a:schemeClr val="dk1"/>
              </a:solidFill>
            </a:endParaRPr>
          </a:p>
        </p:txBody>
      </p:sp>
      <p:sp>
        <p:nvSpPr>
          <p:cNvPr id="358" name="Google Shape;358;g8d7535c5af_2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8d7535c5af_2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5" name="Google Shape;365;g8d7535c5af_2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8d7535c5af_2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8d7535c5af_2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300"/>
              </a:spcBef>
              <a:spcAft>
                <a:spcPts val="0"/>
              </a:spcAft>
              <a:buNone/>
            </a:pPr>
            <a:r>
              <a:t/>
            </a:r>
            <a:endParaRPr sz="2100"/>
          </a:p>
          <a:p>
            <a:pPr indent="0" lvl="0" marL="457200" rtl="0" algn="l">
              <a:spcBef>
                <a:spcPts val="300"/>
              </a:spcBef>
              <a:spcAft>
                <a:spcPts val="0"/>
              </a:spcAft>
              <a:buNone/>
            </a:pPr>
            <a:r>
              <a:rPr lang="en" sz="2100"/>
              <a:t>Relatively simple</a:t>
            </a:r>
            <a:endParaRPr sz="21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8d7535c5af_2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8d7535c5af_2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sz="1900">
              <a:solidFill>
                <a:schemeClr val="dk1"/>
              </a:solidFill>
            </a:endParaRPr>
          </a:p>
          <a:p>
            <a:pPr indent="0" lvl="0" marL="0" rtl="0" algn="l">
              <a:spcBef>
                <a:spcPts val="300"/>
              </a:spcBef>
              <a:spcAft>
                <a:spcPts val="0"/>
              </a:spcAft>
              <a:buNone/>
            </a:pPr>
            <a:r>
              <a:rPr lang="en" sz="1900">
                <a:solidFill>
                  <a:schemeClr val="dk1"/>
                </a:solidFill>
              </a:rPr>
              <a:t>Batch processing (1 data set -&gt; 1 fragment -&gt; 1 result)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8d7535c5af_5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8d7535c5af_5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2-factor evaluation:</a:t>
            </a:r>
            <a:endParaRPr sz="1900"/>
          </a:p>
          <a:p>
            <a:pPr indent="0" lvl="0" marL="0" rtl="0" algn="l">
              <a:spcBef>
                <a:spcPts val="0"/>
              </a:spcBef>
              <a:spcAft>
                <a:spcPts val="0"/>
              </a:spcAft>
              <a:buNone/>
            </a:pPr>
            <a:r>
              <a:rPr lang="en" sz="1900"/>
              <a:t>	Performance of models, so the results of the implemented experiments</a:t>
            </a:r>
            <a:endParaRPr sz="1900"/>
          </a:p>
          <a:p>
            <a:pPr indent="0" lvl="0" marL="0" rtl="0" algn="l">
              <a:spcBef>
                <a:spcPts val="0"/>
              </a:spcBef>
              <a:spcAft>
                <a:spcPts val="0"/>
              </a:spcAft>
              <a:buNone/>
            </a:pPr>
            <a:r>
              <a:rPr lang="en" sz="1900"/>
              <a:t>	Performance, in terms of run time, impact of Iterum</a:t>
            </a:r>
            <a:endParaRPr sz="19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8d83dd8d77_4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8d83dd8d77_4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8d7535c5af_2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g8d7535c5af_2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500"/>
              <a:t>Traditionally a chain of steps, now a directed acyclic graph (DAG)</a:t>
            </a:r>
            <a:endParaRPr sz="1500"/>
          </a:p>
          <a:p>
            <a:pPr indent="0" lvl="0" marL="0" rtl="0" algn="l">
              <a:lnSpc>
                <a:spcPct val="100000"/>
              </a:lnSpc>
              <a:spcBef>
                <a:spcPts val="0"/>
              </a:spcBef>
              <a:spcAft>
                <a:spcPts val="0"/>
              </a:spcAft>
              <a:buSzPts val="1100"/>
              <a:buNone/>
            </a:pPr>
            <a:r>
              <a:rPr lang="en" sz="1500"/>
              <a:t>Multiple steps, inputs and outputs linked together: preprocess, transform, evaluate</a:t>
            </a:r>
            <a:endParaRPr sz="15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8d7535c5af_2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sz="2200">
                <a:solidFill>
                  <a:schemeClr val="dk1"/>
                </a:solidFill>
              </a:rPr>
              <a:t>XX minute mark --- SWITCH</a:t>
            </a:r>
            <a:endParaRPr/>
          </a:p>
        </p:txBody>
      </p:sp>
      <p:sp>
        <p:nvSpPr>
          <p:cNvPr id="405" name="Google Shape;405;g8d7535c5af_2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8d7535c5af_2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8d7535c5af_2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8d7535c5af_5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8d7535c5af_5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8d83dd8d77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8d83dd8d77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8d7535c5af_2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8d7535c5af_2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rPr lang="en" sz="1900">
                <a:solidFill>
                  <a:schemeClr val="dk1"/>
                </a:solidFill>
              </a:rPr>
              <a:t>Original had an ensemble of classifiers, we did not</a:t>
            </a:r>
            <a:br>
              <a:rPr lang="en" sz="1900">
                <a:solidFill>
                  <a:schemeClr val="dk1"/>
                </a:solidFill>
              </a:rPr>
            </a:br>
            <a:endParaRPr sz="1900">
              <a:solidFill>
                <a:schemeClr val="dk1"/>
              </a:solidFill>
            </a:endParaRPr>
          </a:p>
          <a:p>
            <a:pPr indent="0" lvl="0" marL="0" rtl="0" algn="l">
              <a:spcBef>
                <a:spcPts val="300"/>
              </a:spcBef>
              <a:spcAft>
                <a:spcPts val="0"/>
              </a:spcAft>
              <a:buNone/>
            </a:pPr>
            <a:r>
              <a:rPr lang="en" sz="1900">
                <a:solidFill>
                  <a:schemeClr val="dk1"/>
                </a:solidFill>
              </a:rPr>
              <a:t>Results are still presented, we compare to those</a:t>
            </a:r>
            <a:endParaRPr sz="1900">
              <a:solidFill>
                <a:schemeClr val="dk1"/>
              </a:solidFill>
            </a:endParaRPr>
          </a:p>
          <a:p>
            <a:pPr indent="0" lvl="0" marL="0" rtl="0" algn="l">
              <a:spcBef>
                <a:spcPts val="300"/>
              </a:spcBef>
              <a:spcAft>
                <a:spcPts val="0"/>
              </a:spcAft>
              <a:buNone/>
            </a:pPr>
            <a:r>
              <a:t/>
            </a:r>
            <a:endParaRPr sz="1900">
              <a:solidFill>
                <a:schemeClr val="dk1"/>
              </a:solidFill>
            </a:endParaRPr>
          </a:p>
          <a:p>
            <a:pPr indent="0" lvl="0" marL="0" rtl="0" algn="l">
              <a:spcBef>
                <a:spcPts val="300"/>
              </a:spcBef>
              <a:spcAft>
                <a:spcPts val="0"/>
              </a:spcAft>
              <a:buNone/>
            </a:pPr>
            <a:r>
              <a:rPr lang="en" sz="1900">
                <a:solidFill>
                  <a:schemeClr val="dk1"/>
                </a:solidFill>
              </a:rPr>
              <a:t>Result not identical due to random order they are presented in and possible different seeds</a:t>
            </a:r>
            <a:endParaRPr sz="1900">
              <a:solidFill>
                <a:schemeClr val="dk1"/>
              </a:solidFill>
            </a:endParaRPr>
          </a:p>
          <a:p>
            <a:pPr indent="0" lvl="0" marL="0" rtl="0" algn="l">
              <a:spcBef>
                <a:spcPts val="300"/>
              </a:spcBef>
              <a:spcAft>
                <a:spcPts val="0"/>
              </a:spcAft>
              <a:buNone/>
            </a:pPr>
            <a:r>
              <a:t/>
            </a:r>
            <a:endParaRPr sz="1900">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8d7535c5af_2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8d7535c5af_2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sz="1900">
              <a:solidFill>
                <a:schemeClr val="dk1"/>
              </a:solidFill>
            </a:endParaRPr>
          </a:p>
          <a:p>
            <a:pPr indent="0" lvl="0" marL="0" rtl="0" algn="l">
              <a:spcBef>
                <a:spcPts val="300"/>
              </a:spcBef>
              <a:spcAft>
                <a:spcPts val="0"/>
              </a:spcAft>
              <a:buNone/>
            </a:pPr>
            <a:r>
              <a:rPr lang="en" sz="1900">
                <a:solidFill>
                  <a:schemeClr val="dk1"/>
                </a:solidFill>
              </a:rPr>
              <a:t>Performance IS due to IO overhead</a:t>
            </a:r>
            <a:endParaRPr sz="1900">
              <a:solidFill>
                <a:schemeClr val="dk1"/>
              </a:solidFill>
            </a:endParaRPr>
          </a:p>
          <a:p>
            <a:pPr indent="0" lvl="0" marL="0" rtl="0" algn="l">
              <a:spcBef>
                <a:spcPts val="300"/>
              </a:spcBef>
              <a:spcAft>
                <a:spcPts val="0"/>
              </a:spcAft>
              <a:buNone/>
            </a:pPr>
            <a:r>
              <a:t/>
            </a:r>
            <a:endParaRPr sz="1900">
              <a:solidFill>
                <a:schemeClr val="dk1"/>
              </a:solidFill>
            </a:endParaRPr>
          </a:p>
          <a:p>
            <a:pPr indent="0" lvl="0" marL="0" rtl="0" algn="l">
              <a:spcBef>
                <a:spcPts val="300"/>
              </a:spcBef>
              <a:spcAft>
                <a:spcPts val="0"/>
              </a:spcAft>
              <a:buNone/>
            </a:pPr>
            <a:r>
              <a:rPr lang="en" sz="1900">
                <a:solidFill>
                  <a:schemeClr val="dk1"/>
                </a:solidFill>
              </a:rPr>
              <a:t>This is why it disappears after Time Aggr. since it aggregates 115k -&gt; 650</a:t>
            </a:r>
            <a:endParaRPr sz="1900">
              <a:solidFill>
                <a:schemeClr val="dk1"/>
              </a:solidFill>
            </a:endParaRPr>
          </a:p>
          <a:p>
            <a:pPr indent="0" lvl="0" marL="0" rtl="0" algn="l">
              <a:spcBef>
                <a:spcPts val="0"/>
              </a:spcBef>
              <a:spcAft>
                <a:spcPts val="0"/>
              </a:spcAft>
              <a:buClr>
                <a:schemeClr val="dk1"/>
              </a:buClr>
              <a:buSzPts val="1100"/>
              <a:buFont typeface="Arial"/>
              <a:buNone/>
            </a:pPr>
            <a:r>
              <a:t/>
            </a:r>
            <a:endParaRPr b="1" sz="1600">
              <a:solidFill>
                <a:schemeClr val="dk1"/>
              </a:solidFill>
            </a:endParaRPr>
          </a:p>
          <a:p>
            <a:pPr indent="0" lvl="0" marL="0" rtl="0" algn="l">
              <a:spcBef>
                <a:spcPts val="0"/>
              </a:spcBef>
              <a:spcAft>
                <a:spcPts val="0"/>
              </a:spcAft>
              <a:buClr>
                <a:schemeClr val="dk1"/>
              </a:buClr>
              <a:buSzPts val="1100"/>
              <a:buFont typeface="Arial"/>
              <a:buNone/>
            </a:pPr>
            <a:r>
              <a:t/>
            </a:r>
            <a:endParaRPr b="1" sz="1600">
              <a:solidFill>
                <a:schemeClr val="dk1"/>
              </a:solidFill>
            </a:endParaRPr>
          </a:p>
          <a:p>
            <a:pPr indent="0" lvl="0" marL="0" rtl="0" algn="l">
              <a:spcBef>
                <a:spcPts val="0"/>
              </a:spcBef>
              <a:spcAft>
                <a:spcPts val="0"/>
              </a:spcAft>
              <a:buClr>
                <a:schemeClr val="dk1"/>
              </a:buClr>
              <a:buSzPts val="1100"/>
              <a:buFont typeface="Arial"/>
              <a:buNone/>
            </a:pPr>
            <a:r>
              <a:t/>
            </a:r>
            <a:endParaRPr b="1" sz="1600">
              <a:solidFill>
                <a:schemeClr val="dk1"/>
              </a:solidFill>
            </a:endParaRPr>
          </a:p>
          <a:p>
            <a:pPr indent="0" lvl="0" marL="0" rtl="0" algn="l">
              <a:spcBef>
                <a:spcPts val="0"/>
              </a:spcBef>
              <a:spcAft>
                <a:spcPts val="0"/>
              </a:spcAft>
              <a:buClr>
                <a:schemeClr val="dk1"/>
              </a:buClr>
              <a:buSzPts val="1100"/>
              <a:buFont typeface="Arial"/>
              <a:buNone/>
            </a:pPr>
            <a:r>
              <a:rPr b="1" lang="en" sz="1600">
                <a:solidFill>
                  <a:schemeClr val="dk1"/>
                </a:solidFill>
              </a:rPr>
              <a:t>2:30 minutes</a:t>
            </a:r>
            <a:endParaRPr sz="1900">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8d7535c5af_2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8d7535c5af_2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300"/>
              </a:spcBef>
              <a:spcAft>
                <a:spcPts val="0"/>
              </a:spcAft>
              <a:buNone/>
            </a:pPr>
            <a:r>
              <a:t/>
            </a:r>
            <a:endParaRPr/>
          </a:p>
          <a:p>
            <a:pPr indent="0" lvl="0" marL="0" rtl="0" algn="l">
              <a:spcBef>
                <a:spcPts val="300"/>
              </a:spcBef>
              <a:spcAft>
                <a:spcPts val="0"/>
              </a:spcAft>
              <a:buNone/>
            </a:pPr>
            <a:r>
              <a:rPr lang="en" sz="1900"/>
              <a:t>We analyzed Iterum’s ability to paralellize</a:t>
            </a:r>
            <a:endParaRPr sz="1900"/>
          </a:p>
          <a:p>
            <a:pPr indent="0" lvl="0" marL="0" rtl="0" algn="l">
              <a:spcBef>
                <a:spcPts val="0"/>
              </a:spcBef>
              <a:spcAft>
                <a:spcPts val="0"/>
              </a:spcAft>
              <a:buClr>
                <a:schemeClr val="dk1"/>
              </a:buClr>
              <a:buSzPts val="1100"/>
              <a:buFont typeface="Arial"/>
              <a:buNone/>
            </a:pPr>
            <a:r>
              <a:t/>
            </a:r>
            <a:endParaRPr b="1" sz="1600">
              <a:solidFill>
                <a:schemeClr val="dk1"/>
              </a:solidFill>
            </a:endParaRPr>
          </a:p>
          <a:p>
            <a:pPr indent="0" lvl="0" marL="0" rtl="0" algn="l">
              <a:spcBef>
                <a:spcPts val="0"/>
              </a:spcBef>
              <a:spcAft>
                <a:spcPts val="0"/>
              </a:spcAft>
              <a:buClr>
                <a:schemeClr val="dk1"/>
              </a:buClr>
              <a:buSzPts val="1100"/>
              <a:buFont typeface="Arial"/>
              <a:buNone/>
            </a:pPr>
            <a:r>
              <a:rPr b="1" lang="en" sz="1600">
                <a:solidFill>
                  <a:schemeClr val="dk1"/>
                </a:solidFill>
              </a:rPr>
              <a:t>1 minute tops, we performed 2: 1 node vs 3 node. Speed up is easy, (as we’ll show you in the demo)</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8d7535c5af_5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8d7535c5af_5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b="1" sz="1600">
              <a:solidFill>
                <a:schemeClr val="dk1"/>
              </a:solidFill>
            </a:endParaRPr>
          </a:p>
          <a:p>
            <a:pPr indent="0" lvl="0" marL="0" rtl="0" algn="l">
              <a:spcBef>
                <a:spcPts val="0"/>
              </a:spcBef>
              <a:spcAft>
                <a:spcPts val="0"/>
              </a:spcAft>
              <a:buClr>
                <a:schemeClr val="dk1"/>
              </a:buClr>
              <a:buSzPts val="1100"/>
              <a:buFont typeface="Arial"/>
              <a:buNone/>
            </a:pPr>
            <a:r>
              <a:rPr b="1" lang="en" sz="1600">
                <a:solidFill>
                  <a:schemeClr val="dk1"/>
                </a:solidFill>
              </a:rPr>
              <a:t>1 minute tops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g8d7535c5af_2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8d7535c5af_2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1" sz="1600"/>
          </a:p>
          <a:p>
            <a:pPr indent="0" lvl="0" marL="0" rtl="0" algn="l">
              <a:spcBef>
                <a:spcPts val="0"/>
              </a:spcBef>
              <a:spcAft>
                <a:spcPts val="0"/>
              </a:spcAft>
              <a:buNone/>
            </a:pPr>
            <a:r>
              <a:rPr b="1" lang="en" sz="1600"/>
              <a:t>1 minute for this and the next slide, maybe 1:30, then demo</a:t>
            </a:r>
            <a:endParaRPr b="1" sz="16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8d83dd8d77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8d83dd8d77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solidFill>
                  <a:schemeClr val="dk1"/>
                </a:solidFill>
              </a:rPr>
              <a:t>Glance over it, do not dwell</a:t>
            </a:r>
            <a:endParaRPr sz="18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sz="2200">
                <a:solidFill>
                  <a:schemeClr val="dk1"/>
                </a:solidFill>
              </a:rPr>
              <a:t>40-42 minute mark --- SWITCH -- DEMO</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8d83dd8d77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g8d83dd8d77_4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g8d7535c5af_2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sz="2200">
                <a:solidFill>
                  <a:schemeClr val="dk1"/>
                </a:solidFill>
              </a:rPr>
              <a:t>15 minute demo</a:t>
            </a:r>
            <a:endParaRPr b="1" sz="2200">
              <a:solidFill>
                <a:schemeClr val="dk1"/>
              </a:solidFill>
            </a:endParaRPr>
          </a:p>
          <a:p>
            <a:pPr indent="0" lvl="0" marL="0" rtl="0" algn="l">
              <a:lnSpc>
                <a:spcPct val="100000"/>
              </a:lnSpc>
              <a:spcBef>
                <a:spcPts val="0"/>
              </a:spcBef>
              <a:spcAft>
                <a:spcPts val="0"/>
              </a:spcAft>
              <a:buSzPts val="1100"/>
              <a:buNone/>
            </a:pPr>
            <a:r>
              <a:t/>
            </a:r>
            <a:endParaRPr/>
          </a:p>
        </p:txBody>
      </p:sp>
      <p:sp>
        <p:nvSpPr>
          <p:cNvPr id="497" name="Google Shape;497;g8d7535c5af_2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g8d8aeac63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8d8aeac63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sz="2200">
                <a:solidFill>
                  <a:schemeClr val="dk1"/>
                </a:solidFill>
              </a:rPr>
              <a:t>40-42 minute mark --- DEMO</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8d7535c5af_2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8d7535c5af_2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200">
                <a:solidFill>
                  <a:schemeClr val="dk1"/>
                </a:solidFill>
              </a:rPr>
              <a:t>Goal: 4 minutes left</a:t>
            </a:r>
            <a:endParaRPr b="1" sz="2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g8d7535c5af_2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8d7535c5af_2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g8d7535c5af_5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8d7535c5af_5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 name="Shape 534"/>
        <p:cNvGrpSpPr/>
        <p:nvPr/>
      </p:nvGrpSpPr>
      <p:grpSpPr>
        <a:xfrm>
          <a:off x="0" y="0"/>
          <a:ext cx="0" cy="0"/>
          <a:chOff x="0" y="0"/>
          <a:chExt cx="0" cy="0"/>
        </a:xfrm>
      </p:grpSpPr>
      <p:sp>
        <p:nvSpPr>
          <p:cNvPr id="535" name="Google Shape;535;g8d83dd8d77_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8d83dd8d77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g8d83dd8d77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8d83dd8d77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g8d7535c5af_2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9" name="Google Shape;549;g8d7535c5af_2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Input data: example raw data -&gt; cleaned data, adding more photo’s to a set</a:t>
            </a:r>
            <a:endParaRPr/>
          </a:p>
          <a:p>
            <a:pPr indent="0" lvl="0" marL="0" rtl="0" algn="l">
              <a:lnSpc>
                <a:spcPct val="100000"/>
              </a:lnSpc>
              <a:spcBef>
                <a:spcPts val="0"/>
              </a:spcBef>
              <a:spcAft>
                <a:spcPts val="0"/>
              </a:spcAft>
              <a:buSzPts val="1100"/>
              <a:buNone/>
            </a:pPr>
            <a:r>
              <a:rPr lang="en"/>
              <a:t>New data = new behaviour</a:t>
            </a:r>
            <a:endParaRPr/>
          </a:p>
          <a:p>
            <a:pPr indent="0" lvl="0" marL="0" rtl="0" algn="l">
              <a:lnSpc>
                <a:spcPct val="100000"/>
              </a:lnSpc>
              <a:spcBef>
                <a:spcPts val="0"/>
              </a:spcBef>
              <a:spcAft>
                <a:spcPts val="0"/>
              </a:spcAft>
              <a:buSzPts val="1100"/>
              <a:buNone/>
            </a:pPr>
            <a:r>
              <a:rPr lang="en"/>
              <a:t>Overarching configuration. If they change the DAG structure, or parameters</a:t>
            </a:r>
            <a:endParaRPr/>
          </a:p>
          <a:p>
            <a:pPr indent="0" lvl="0" marL="0" rtl="0" algn="l">
              <a:lnSpc>
                <a:spcPct val="100000"/>
              </a:lnSpc>
              <a:spcBef>
                <a:spcPts val="0"/>
              </a:spcBef>
              <a:spcAft>
                <a:spcPts val="0"/>
              </a:spcAft>
              <a:buSzPts val="1100"/>
              <a:buNone/>
            </a:pPr>
            <a:r>
              <a:rPr lang="en"/>
              <a:t>Environment: same code on my machine may produce (ever so slightly) different results from the same program on your machine</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Google Shape;556;g8d7535c5af_2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7" name="Google Shape;557;g8d7535c5af_2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Now for what a general data science experiment looks like</a:t>
            </a:r>
            <a:br>
              <a:rPr lang="en"/>
            </a:br>
            <a:r>
              <a:rPr lang="en"/>
              <a:t>Transformation is a black box, a user can do anything basically</a:t>
            </a:r>
            <a:endParaRPr/>
          </a:p>
          <a:p>
            <a:pPr indent="0" lvl="0" marL="0" rtl="0" algn="l">
              <a:lnSpc>
                <a:spcPct val="100000"/>
              </a:lnSpc>
              <a:spcBef>
                <a:spcPts val="0"/>
              </a:spcBef>
              <a:spcAft>
                <a:spcPts val="0"/>
              </a:spcAft>
              <a:buSzPts val="1100"/>
              <a:buNone/>
            </a:pPr>
            <a:r>
              <a:rPr lang="en"/>
              <a:t>There is input, which is transformed and produces some kind of output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g8d7535c5af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8d7535c5af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entirety of academic research is too much</a:t>
            </a:r>
            <a:endParaRPr/>
          </a:p>
          <a:p>
            <a:pPr indent="0" lvl="0" marL="0" rtl="0" algn="l">
              <a:spcBef>
                <a:spcPts val="0"/>
              </a:spcBef>
              <a:spcAft>
                <a:spcPts val="0"/>
              </a:spcAft>
              <a:buNone/>
            </a:pPr>
            <a:r>
              <a:rPr lang="en"/>
              <a:t>We focus on the domain of data science as it has interesting problems: big data, many fields, distributed computing</a:t>
            </a:r>
            <a:br>
              <a:rPr lang="en"/>
            </a:br>
            <a:r>
              <a:rPr lang="en"/>
              <a:t>Specifically on pipelines over predefined datasets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Personal…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Pipelines: Preprocessing, algorithm, evaluation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8d7535c5af_2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8d7535c5af_2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Even though we’ve scoped down</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There is still a LOT to handle, just to name a few….</a:t>
            </a:r>
            <a:endParaRPr sz="1400"/>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 sz="2200"/>
              <a:t>4</a:t>
            </a:r>
            <a:r>
              <a:rPr b="1" lang="en" sz="2200"/>
              <a:t> minute mark</a:t>
            </a:r>
            <a:endParaRPr b="1" sz="2200"/>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Google Shape;573;g8d7535c5af_2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8d7535c5af_2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MinIO -&gt; distributed storage for intermediate results</a:t>
            </a:r>
            <a:endParaRPr/>
          </a:p>
          <a:p>
            <a:pPr indent="0" lvl="0" marL="0" rtl="0" algn="l">
              <a:spcBef>
                <a:spcPts val="0"/>
              </a:spcBef>
              <a:spcAft>
                <a:spcPts val="0"/>
              </a:spcAft>
              <a:buNone/>
            </a:pPr>
            <a:r>
              <a:rPr lang="en"/>
              <a:t>RabbitMQ -&gt; messaging metadata (descriptions)</a:t>
            </a:r>
            <a:endParaRPr/>
          </a:p>
          <a:p>
            <a:pPr indent="0" lvl="0" marL="0" rtl="0" algn="l">
              <a:spcBef>
                <a:spcPts val="0"/>
              </a:spcBef>
              <a:spcAft>
                <a:spcPts val="0"/>
              </a:spcAft>
              <a:buNone/>
            </a:pPr>
            <a:r>
              <a:rPr lang="en"/>
              <a:t>Kubernetes admin to deploy jobs and pipelines + scheduling etc</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sz="2200">
                <a:solidFill>
                  <a:schemeClr val="dk1"/>
                </a:solidFill>
              </a:rPr>
              <a:t>25-26 minute mark</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Google Shape;581;g8d7535c5af_2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8d7535c5af_2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sz="2200">
                <a:solidFill>
                  <a:schemeClr val="dk1"/>
                </a:solidFill>
              </a:rPr>
              <a:t>31 minute mark</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Google Shape;589;g8d7535c5af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8d7535c5af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identified a few key quality </a:t>
            </a:r>
            <a:r>
              <a:rPr lang="en"/>
              <a:t>attributes</a:t>
            </a:r>
            <a:r>
              <a:rPr lang="en"/>
              <a:t> that would be important for such a framework to be adopted</a:t>
            </a:r>
            <a:endParaRPr/>
          </a:p>
          <a:p>
            <a:pPr indent="0" lvl="0" marL="0" rtl="0" algn="l">
              <a:spcBef>
                <a:spcPts val="0"/>
              </a:spcBef>
              <a:spcAft>
                <a:spcPts val="0"/>
              </a:spcAft>
              <a:buNone/>
            </a:pPr>
            <a:r>
              <a:rPr lang="en"/>
              <a:t>	Acc: many researchers from different fields need to use it, not all CS</a:t>
            </a:r>
            <a:endParaRPr/>
          </a:p>
          <a:p>
            <a:pPr indent="0" lvl="0" marL="0" rtl="0" algn="l">
              <a:spcBef>
                <a:spcPts val="0"/>
              </a:spcBef>
              <a:spcAft>
                <a:spcPts val="0"/>
              </a:spcAft>
              <a:buNone/>
            </a:pPr>
            <a:r>
              <a:rPr lang="en"/>
              <a:t>	Per: Slow stuff will not be adopted, so it needs to be performant</a:t>
            </a:r>
            <a:endParaRPr/>
          </a:p>
          <a:p>
            <a:pPr indent="0" lvl="0" marL="0" rtl="0" algn="l">
              <a:spcBef>
                <a:spcPts val="0"/>
              </a:spcBef>
              <a:spcAft>
                <a:spcPts val="0"/>
              </a:spcAft>
              <a:buNone/>
            </a:pPr>
            <a:r>
              <a:rPr lang="en"/>
              <a:t>	Por: Technology changes rapidly, users use different platforms. We need to run consistently on all of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Agnostic: Never limit users in what they can do</a:t>
            </a:r>
            <a:endParaRPr/>
          </a:p>
          <a:p>
            <a:pPr indent="0" lvl="0" marL="0" rtl="0" algn="l">
              <a:spcBef>
                <a:spcPts val="0"/>
              </a:spcBef>
              <a:spcAft>
                <a:spcPts val="0"/>
              </a:spcAft>
              <a:buNone/>
            </a:pPr>
            <a:r>
              <a:rPr lang="en"/>
              <a:t>Arbitrary file size, since we don’t want to limit the users</a:t>
            </a:r>
            <a:endParaRPr/>
          </a:p>
          <a:p>
            <a:pPr indent="0" lvl="0" marL="0" rtl="0" algn="l">
              <a:spcBef>
                <a:spcPts val="0"/>
              </a:spcBef>
              <a:spcAft>
                <a:spcPts val="0"/>
              </a:spcAft>
              <a:buNone/>
            </a:pPr>
            <a:r>
              <a:rPr lang="en"/>
              <a:t>Both single node and distributed setup. We believe smaller experiments are still run today + dev setup. Also all the others are very heavy weight</a:t>
            </a:r>
            <a:endParaRPr/>
          </a:p>
          <a:p>
            <a:pPr indent="0" lvl="0" marL="0" rtl="0" algn="l">
              <a:spcBef>
                <a:spcPts val="0"/>
              </a:spcBef>
              <a:spcAft>
                <a:spcPts val="0"/>
              </a:spcAft>
              <a:buNone/>
            </a:pPr>
            <a:r>
              <a:rPr lang="en"/>
              <a:t>Tracking lineage in order to be able to explain the results</a:t>
            </a:r>
            <a:endParaRPr/>
          </a:p>
          <a:p>
            <a:pPr indent="0" lvl="0" marL="0" rtl="0" algn="l">
              <a:spcBef>
                <a:spcPts val="0"/>
              </a:spcBef>
              <a:spcAft>
                <a:spcPts val="0"/>
              </a:spcAft>
              <a:buNone/>
            </a:pPr>
            <a:r>
              <a:rPr lang="en"/>
              <a:t>Automation. Not all people are CS’ers, many factors are quite intricate, but also consistent. So they could be automated. Think of moving data over network, connecting computation nodes and tracking certain provenance.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sz="2200">
                <a:solidFill>
                  <a:schemeClr val="dk1"/>
                </a:solidFill>
              </a:rPr>
              <a:t>15 minute mark</a:t>
            </a:r>
            <a:endParaRPr b="1" sz="2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Google Shape;597;g8d83dd8d77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8d83dd8d77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 name="Shape 604"/>
        <p:cNvGrpSpPr/>
        <p:nvPr/>
      </p:nvGrpSpPr>
      <p:grpSpPr>
        <a:xfrm>
          <a:off x="0" y="0"/>
          <a:ext cx="0" cy="0"/>
          <a:chOff x="0" y="0"/>
          <a:chExt cx="0" cy="0"/>
        </a:xfrm>
      </p:grpSpPr>
      <p:sp>
        <p:nvSpPr>
          <p:cNvPr id="605" name="Google Shape;605;g8d7535c5af_2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8d7535c5af_2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8d7535c5af_2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600"/>
              <a:t>Fortunately these are quite clear and bounded: so automate because humans seem to fail</a:t>
            </a:r>
            <a:br>
              <a:rPr lang="en"/>
            </a:br>
            <a:br>
              <a:rPr lang="en"/>
            </a:br>
            <a:r>
              <a:rPr lang="en"/>
              <a:t>Possible thanks to consistent and bounded environment</a:t>
            </a:r>
            <a:endParaRPr/>
          </a:p>
          <a:p>
            <a:pPr indent="0" lvl="0" marL="0" rtl="0" algn="l">
              <a:lnSpc>
                <a:spcPct val="100000"/>
              </a:lnSpc>
              <a:spcBef>
                <a:spcPts val="0"/>
              </a:spcBef>
              <a:spcAft>
                <a:spcPts val="0"/>
              </a:spcAft>
              <a:buSzPts val="1100"/>
              <a:buNone/>
            </a:pPr>
            <a:r>
              <a:t/>
            </a:r>
            <a:endParaRPr/>
          </a:p>
        </p:txBody>
      </p:sp>
      <p:sp>
        <p:nvSpPr>
          <p:cNvPr id="197" name="Google Shape;197;g8d7535c5af_2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8d7535c5af_2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g8d7535c5af_2_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AutoNum type="arabicPeriod"/>
            </a:pPr>
            <a:r>
              <a:rPr lang="en"/>
              <a:t>We’ve covered an observation</a:t>
            </a:r>
            <a:endParaRPr/>
          </a:p>
          <a:p>
            <a:pPr indent="-298450" lvl="0" marL="457200" rtl="0" algn="l">
              <a:lnSpc>
                <a:spcPct val="100000"/>
              </a:lnSpc>
              <a:spcBef>
                <a:spcPts val="0"/>
              </a:spcBef>
              <a:spcAft>
                <a:spcPts val="0"/>
              </a:spcAft>
              <a:buSzPts val="1100"/>
              <a:buAutoNum type="arabicPeriod"/>
            </a:pPr>
            <a:r>
              <a:rPr lang="en"/>
              <a:t>We’ve stated a problem</a:t>
            </a:r>
            <a:endParaRPr/>
          </a:p>
          <a:p>
            <a:pPr indent="-298450" lvl="0" marL="457200" rtl="0" algn="l">
              <a:lnSpc>
                <a:spcPct val="100000"/>
              </a:lnSpc>
              <a:spcBef>
                <a:spcPts val="0"/>
              </a:spcBef>
              <a:spcAft>
                <a:spcPts val="0"/>
              </a:spcAft>
              <a:buSzPts val="1100"/>
              <a:buAutoNum type="arabicPeriod"/>
            </a:pPr>
            <a:r>
              <a:rPr lang="en"/>
              <a:t>We hypothesize that a tool can assist humans in tackling these problems</a:t>
            </a:r>
            <a:endParaRPr/>
          </a:p>
          <a:p>
            <a:pPr indent="-298450" lvl="0" marL="457200" rtl="0" algn="l">
              <a:lnSpc>
                <a:spcPct val="100000"/>
              </a:lnSpc>
              <a:spcBef>
                <a:spcPts val="0"/>
              </a:spcBef>
              <a:spcAft>
                <a:spcPts val="0"/>
              </a:spcAft>
              <a:buSzPts val="1100"/>
              <a:buAutoNum type="arabicPeriod"/>
            </a:pPr>
            <a:r>
              <a:rPr lang="en"/>
              <a:t>We experimented by designing and implementing a framework that would assist in tracking provenance and keeping experiments reproducible</a:t>
            </a:r>
            <a:endParaRPr/>
          </a:p>
          <a:p>
            <a:pPr indent="-298450" lvl="0" marL="457200" rtl="0" algn="l">
              <a:lnSpc>
                <a:spcPct val="100000"/>
              </a:lnSpc>
              <a:spcBef>
                <a:spcPts val="0"/>
              </a:spcBef>
              <a:spcAft>
                <a:spcPts val="0"/>
              </a:spcAft>
              <a:buSzPts val="1100"/>
              <a:buAutoNum type="arabicPeriod"/>
            </a:pPr>
            <a:r>
              <a:rPr lang="en"/>
              <a:t>Analyzed this experiment by using 2 use cases from the domain</a:t>
            </a:r>
            <a:endParaRPr/>
          </a:p>
          <a:p>
            <a:pPr indent="-298450" lvl="0" marL="457200" rtl="0" algn="l">
              <a:lnSpc>
                <a:spcPct val="100000"/>
              </a:lnSpc>
              <a:spcBef>
                <a:spcPts val="0"/>
              </a:spcBef>
              <a:spcAft>
                <a:spcPts val="0"/>
              </a:spcAft>
              <a:buSzPts val="1100"/>
              <a:buAutoNum type="arabicPeriod"/>
            </a:pPr>
            <a:r>
              <a:rPr lang="en"/>
              <a:t>Conclusion: we’ll leave this to the end of our presentation</a:t>
            </a:r>
            <a:endParaRPr/>
          </a:p>
          <a:p>
            <a:pPr indent="0" lvl="0" marL="45720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sz="2200">
                <a:solidFill>
                  <a:schemeClr val="dk1"/>
                </a:solidFill>
              </a:rPr>
              <a:t>5 minute mark</a:t>
            </a:r>
            <a:endParaRPr b="1" sz="2200">
              <a:solidFill>
                <a:schemeClr val="dk1"/>
              </a:solidFill>
            </a:endParaRPr>
          </a:p>
          <a:p>
            <a:pPr indent="0" lvl="0" marL="457200" rtl="0" algn="l">
              <a:lnSpc>
                <a:spcPct val="100000"/>
              </a:lnSpc>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8d7535c5af_2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 don’t really like it either, but we need to tell you this in order to understand why we did what we did.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sz="1900"/>
              <a:t>3 main categories to reproducible research</a:t>
            </a:r>
            <a:endParaRPr sz="1900"/>
          </a:p>
        </p:txBody>
      </p:sp>
      <p:sp>
        <p:nvSpPr>
          <p:cNvPr id="213" name="Google Shape;213;g8d7535c5af_2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8d7535c5af_2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8d7535c5af_2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500"/>
              <a:t>Data versioning is not trivial, because software we are used to such as git operates on text format. Not all data is in this format</a:t>
            </a:r>
            <a:endParaRPr sz="1500"/>
          </a:p>
          <a:p>
            <a:pPr indent="0" lvl="0" marL="0" rtl="0" algn="l">
              <a:lnSpc>
                <a:spcPct val="100000"/>
              </a:lnSpc>
              <a:spcBef>
                <a:spcPts val="0"/>
              </a:spcBef>
              <a:spcAft>
                <a:spcPts val="0"/>
              </a:spcAft>
              <a:buSzPts val="1100"/>
              <a:buNone/>
            </a:pPr>
            <a:r>
              <a:t/>
            </a:r>
            <a:endParaRPr sz="1500"/>
          </a:p>
          <a:p>
            <a:pPr indent="0" lvl="0" marL="0" rtl="0" algn="l">
              <a:lnSpc>
                <a:spcPct val="100000"/>
              </a:lnSpc>
              <a:spcBef>
                <a:spcPts val="0"/>
              </a:spcBef>
              <a:spcAft>
                <a:spcPts val="0"/>
              </a:spcAft>
              <a:buSzPts val="1100"/>
              <a:buNone/>
            </a:pPr>
            <a:r>
              <a:rPr lang="en" sz="1500"/>
              <a:t>CSV files are, but they are more complex too. Very long and therefore not suited for git. </a:t>
            </a:r>
            <a:r>
              <a:rPr lang="en" sz="1500"/>
              <a:t>a</a:t>
            </a:r>
            <a:r>
              <a:rPr lang="en" sz="1500"/>
              <a:t>ls o, one change to a column requires an update of every line.</a:t>
            </a:r>
            <a:endParaRPr sz="1500"/>
          </a:p>
          <a:p>
            <a:pPr indent="0" lvl="0" marL="0" rtl="0" algn="l">
              <a:lnSpc>
                <a:spcPct val="100000"/>
              </a:lnSpc>
              <a:spcBef>
                <a:spcPts val="0"/>
              </a:spcBef>
              <a:spcAft>
                <a:spcPts val="0"/>
              </a:spcAft>
              <a:buSzPts val="1100"/>
              <a:buNone/>
            </a:pPr>
            <a:r>
              <a:t/>
            </a:r>
            <a:endParaRPr sz="1500"/>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sz="2200">
                <a:solidFill>
                  <a:schemeClr val="dk1"/>
                </a:solidFill>
              </a:rPr>
              <a:t>7 minute mark</a:t>
            </a:r>
            <a:endParaRPr b="1" sz="22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17" name="Shape 17"/>
        <p:cNvGrpSpPr/>
        <p:nvPr/>
      </p:nvGrpSpPr>
      <p:grpSpPr>
        <a:xfrm>
          <a:off x="0" y="0"/>
          <a:ext cx="0" cy="0"/>
          <a:chOff x="0" y="0"/>
          <a:chExt cx="0" cy="0"/>
        </a:xfrm>
      </p:grpSpPr>
      <p:sp>
        <p:nvSpPr>
          <p:cNvPr id="18" name="Google Shape;18;p31"/>
          <p:cNvSpPr/>
          <p:nvPr/>
        </p:nvSpPr>
        <p:spPr>
          <a:xfrm>
            <a:off x="0" y="0"/>
            <a:ext cx="9144000" cy="763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 name="Google Shape;19;p31"/>
          <p:cNvSpPr/>
          <p:nvPr/>
        </p:nvSpPr>
        <p:spPr>
          <a:xfrm>
            <a:off x="0" y="0"/>
            <a:ext cx="12600" cy="763200"/>
          </a:xfrm>
          <a:prstGeom prst="rect">
            <a:avLst/>
          </a:prstGeom>
          <a:gradFill>
            <a:gsLst>
              <a:gs pos="0">
                <a:srgbClr val="FFFFFF"/>
              </a:gs>
              <a:gs pos="100000">
                <a:srgbClr val="757575">
                  <a:alpha val="0"/>
                </a:srgbClr>
              </a:gs>
            </a:gsLst>
            <a:lin ang="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0" name="Google Shape;20;p31"/>
          <p:cNvSpPr/>
          <p:nvPr/>
        </p:nvSpPr>
        <p:spPr>
          <a:xfrm>
            <a:off x="0" y="0"/>
            <a:ext cx="126900" cy="76320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1" name="Google Shape;21;p31"/>
          <p:cNvSpPr txBox="1"/>
          <p:nvPr>
            <p:ph type="ctrTitle"/>
          </p:nvPr>
        </p:nvSpPr>
        <p:spPr>
          <a:xfrm>
            <a:off x="0" y="955800"/>
            <a:ext cx="9144000" cy="810000"/>
          </a:xfrm>
          <a:prstGeom prst="rect">
            <a:avLst/>
          </a:prstGeom>
          <a:solidFill>
            <a:srgbClr val="505050"/>
          </a:solidFill>
          <a:ln>
            <a:noFill/>
          </a:ln>
        </p:spPr>
        <p:txBody>
          <a:bodyPr anchorCtr="0" anchor="t" bIns="162000" lIns="736475" spcFirstLastPara="1" rIns="201200" wrap="square" tIns="162000">
            <a:noAutofit/>
          </a:bodyPr>
          <a:lstStyle>
            <a:lvl1pPr lvl="0" algn="l">
              <a:lnSpc>
                <a:spcPct val="100000"/>
              </a:lnSpc>
              <a:spcBef>
                <a:spcPts val="0"/>
              </a:spcBef>
              <a:spcAft>
                <a:spcPts val="0"/>
              </a:spcAft>
              <a:buSzPts val="1100"/>
              <a:buNone/>
              <a:defRPr sz="3200">
                <a:solidFill>
                  <a:srgbClr val="FFFFF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 name="Google Shape;22;p31"/>
          <p:cNvSpPr txBox="1"/>
          <p:nvPr>
            <p:ph idx="1" type="subTitle"/>
          </p:nvPr>
        </p:nvSpPr>
        <p:spPr>
          <a:xfrm>
            <a:off x="1" y="3024000"/>
            <a:ext cx="9140700" cy="1431000"/>
          </a:xfrm>
          <a:prstGeom prst="rect">
            <a:avLst/>
          </a:prstGeom>
          <a:noFill/>
          <a:ln>
            <a:noFill/>
          </a:ln>
        </p:spPr>
        <p:txBody>
          <a:bodyPr anchorCtr="0" anchor="t" bIns="34275" lIns="736550" spcFirstLastPara="1" rIns="200875" wrap="square" tIns="34275">
            <a:noAutofit/>
          </a:bodyPr>
          <a:lstStyle>
            <a:lvl1pPr lvl="0" algn="l">
              <a:lnSpc>
                <a:spcPct val="100000"/>
              </a:lnSpc>
              <a:spcBef>
                <a:spcPts val="300"/>
              </a:spcBef>
              <a:spcAft>
                <a:spcPts val="0"/>
              </a:spcAft>
              <a:buClr>
                <a:schemeClr val="dk1"/>
              </a:buClr>
              <a:buSzPts val="1400"/>
              <a:buFont typeface="Verdana"/>
              <a:buNone/>
              <a:defRPr sz="1400"/>
            </a:lvl1pPr>
            <a:lvl2pPr lvl="1" algn="l">
              <a:lnSpc>
                <a:spcPct val="100000"/>
              </a:lnSpc>
              <a:spcBef>
                <a:spcPts val="300"/>
              </a:spcBef>
              <a:spcAft>
                <a:spcPts val="0"/>
              </a:spcAft>
              <a:buClr>
                <a:schemeClr val="dk1"/>
              </a:buClr>
              <a:buSzPts val="700"/>
              <a:buChar char="▪"/>
              <a:defRPr/>
            </a:lvl2pPr>
            <a:lvl3pPr lvl="2" algn="l">
              <a:lnSpc>
                <a:spcPct val="100000"/>
              </a:lnSpc>
              <a:spcBef>
                <a:spcPts val="300"/>
              </a:spcBef>
              <a:spcAft>
                <a:spcPts val="0"/>
              </a:spcAft>
              <a:buClr>
                <a:schemeClr val="dk1"/>
              </a:buClr>
              <a:buSzPts val="1100"/>
              <a:buChar char="-"/>
              <a:defRPr/>
            </a:lvl3pPr>
            <a:lvl4pPr lvl="3" algn="l">
              <a:lnSpc>
                <a:spcPct val="100000"/>
              </a:lnSpc>
              <a:spcBef>
                <a:spcPts val="300"/>
              </a:spcBef>
              <a:spcAft>
                <a:spcPts val="0"/>
              </a:spcAft>
              <a:buClr>
                <a:schemeClr val="dk1"/>
              </a:buClr>
              <a:buSzPts val="1400"/>
              <a:buChar char="-"/>
              <a:defRPr/>
            </a:lvl4pPr>
            <a:lvl5pPr lvl="4" algn="l">
              <a:lnSpc>
                <a:spcPct val="100000"/>
              </a:lnSpc>
              <a:spcBef>
                <a:spcPts val="300"/>
              </a:spcBef>
              <a:spcAft>
                <a:spcPts val="0"/>
              </a:spcAft>
              <a:buClr>
                <a:schemeClr val="dk1"/>
              </a:buClr>
              <a:buSzPts val="1400"/>
              <a:buChar char="-"/>
              <a:defRPr/>
            </a:lvl5pPr>
            <a:lvl6pPr lvl="5" algn="l">
              <a:lnSpc>
                <a:spcPct val="100000"/>
              </a:lnSpc>
              <a:spcBef>
                <a:spcPts val="300"/>
              </a:spcBef>
              <a:spcAft>
                <a:spcPts val="0"/>
              </a:spcAft>
              <a:buClr>
                <a:schemeClr val="dk1"/>
              </a:buClr>
              <a:buSzPts val="1400"/>
              <a:buChar char="-"/>
              <a:defRPr/>
            </a:lvl6pPr>
            <a:lvl7pPr lvl="6" algn="l">
              <a:lnSpc>
                <a:spcPct val="100000"/>
              </a:lnSpc>
              <a:spcBef>
                <a:spcPts val="300"/>
              </a:spcBef>
              <a:spcAft>
                <a:spcPts val="0"/>
              </a:spcAft>
              <a:buClr>
                <a:schemeClr val="dk1"/>
              </a:buClr>
              <a:buSzPts val="1400"/>
              <a:buChar char="-"/>
              <a:defRPr/>
            </a:lvl7pPr>
            <a:lvl8pPr lvl="7" algn="l">
              <a:lnSpc>
                <a:spcPct val="100000"/>
              </a:lnSpc>
              <a:spcBef>
                <a:spcPts val="300"/>
              </a:spcBef>
              <a:spcAft>
                <a:spcPts val="0"/>
              </a:spcAft>
              <a:buClr>
                <a:schemeClr val="dk1"/>
              </a:buClr>
              <a:buSzPts val="1400"/>
              <a:buChar char="-"/>
              <a:defRPr/>
            </a:lvl8pPr>
            <a:lvl9pPr lvl="8" algn="l">
              <a:lnSpc>
                <a:spcPct val="100000"/>
              </a:lnSpc>
              <a:spcBef>
                <a:spcPts val="300"/>
              </a:spcBef>
              <a:spcAft>
                <a:spcPts val="0"/>
              </a:spcAft>
              <a:buClr>
                <a:schemeClr val="dk1"/>
              </a:buClr>
              <a:buSzPts val="1400"/>
              <a:buChar char="-"/>
              <a:defRPr/>
            </a:lvl9pPr>
          </a:lstStyle>
          <a:p/>
        </p:txBody>
      </p:sp>
      <p:sp>
        <p:nvSpPr>
          <p:cNvPr id="23" name="Google Shape;23;p31"/>
          <p:cNvSpPr/>
          <p:nvPr/>
        </p:nvSpPr>
        <p:spPr>
          <a:xfrm>
            <a:off x="-1" y="763191"/>
            <a:ext cx="9144000" cy="200100"/>
          </a:xfrm>
          <a:prstGeom prst="rect">
            <a:avLst/>
          </a:prstGeom>
          <a:solidFill>
            <a:srgbClr val="CC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4" name="Google Shape;24;p31"/>
          <p:cNvSpPr/>
          <p:nvPr/>
        </p:nvSpPr>
        <p:spPr>
          <a:xfrm>
            <a:off x="8035925" y="809626"/>
            <a:ext cx="142800" cy="103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pic>
        <p:nvPicPr>
          <p:cNvPr id="25" name="Google Shape;25;p31"/>
          <p:cNvPicPr preferRelativeResize="0"/>
          <p:nvPr/>
        </p:nvPicPr>
        <p:blipFill rotWithShape="1">
          <a:blip r:embed="rId2">
            <a:alphaModFix/>
          </a:blip>
          <a:srcRect b="0" l="0" r="0" t="0"/>
          <a:stretch/>
        </p:blipFill>
        <p:spPr>
          <a:xfrm>
            <a:off x="395288" y="153924"/>
            <a:ext cx="2112606" cy="495300"/>
          </a:xfrm>
          <a:prstGeom prst="rect">
            <a:avLst/>
          </a:prstGeom>
          <a:noFill/>
          <a:ln>
            <a:noFill/>
          </a:ln>
        </p:spPr>
      </p:pic>
      <p:sp>
        <p:nvSpPr>
          <p:cNvPr id="26" name="Google Shape;26;p31"/>
          <p:cNvSpPr txBox="1"/>
          <p:nvPr/>
        </p:nvSpPr>
        <p:spPr>
          <a:xfrm>
            <a:off x="2765823" y="254794"/>
            <a:ext cx="0" cy="115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CC0000"/>
              </a:solidFill>
              <a:latin typeface="Georgia"/>
              <a:ea typeface="Georgia"/>
              <a:cs typeface="Georgia"/>
              <a:sym typeface="Georgia"/>
            </a:endParaRPr>
          </a:p>
        </p:txBody>
      </p:sp>
      <p:sp>
        <p:nvSpPr>
          <p:cNvPr id="27" name="Google Shape;27;p31"/>
          <p:cNvSpPr txBox="1"/>
          <p:nvPr/>
        </p:nvSpPr>
        <p:spPr>
          <a:xfrm>
            <a:off x="4358878" y="255985"/>
            <a:ext cx="1800300" cy="313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CC0000"/>
              </a:solidFill>
              <a:latin typeface="Georgia"/>
              <a:ea typeface="Georgia"/>
              <a:cs typeface="Georgia"/>
              <a:sym typeface="Georgia"/>
            </a:endParaRPr>
          </a:p>
        </p:txBody>
      </p:sp>
      <p:sp>
        <p:nvSpPr>
          <p:cNvPr id="28" name="Google Shape;28;p31"/>
          <p:cNvSpPr txBox="1"/>
          <p:nvPr/>
        </p:nvSpPr>
        <p:spPr>
          <a:xfrm>
            <a:off x="7378700" y="809626"/>
            <a:ext cx="571500" cy="103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Verdana"/>
              <a:ea typeface="Verdana"/>
              <a:cs typeface="Verdana"/>
              <a:sym typeface="Verdana"/>
            </a:endParaRPr>
          </a:p>
        </p:txBody>
      </p:sp>
      <p:sp>
        <p:nvSpPr>
          <p:cNvPr id="29" name="Google Shape;29;p3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4" name="Shape 64"/>
        <p:cNvGrpSpPr/>
        <p:nvPr/>
      </p:nvGrpSpPr>
      <p:grpSpPr>
        <a:xfrm>
          <a:off x="0" y="0"/>
          <a:ext cx="0" cy="0"/>
          <a:chOff x="0" y="0"/>
          <a:chExt cx="0" cy="0"/>
        </a:xfrm>
      </p:grpSpPr>
      <p:sp>
        <p:nvSpPr>
          <p:cNvPr id="65" name="Google Shape;65;p42"/>
          <p:cNvSpPr txBox="1"/>
          <p:nvPr>
            <p:ph type="title"/>
          </p:nvPr>
        </p:nvSpPr>
        <p:spPr>
          <a:xfrm>
            <a:off x="1792288" y="3813888"/>
            <a:ext cx="5486400" cy="486000"/>
          </a:xfrm>
          <a:prstGeom prst="rect">
            <a:avLst/>
          </a:prstGeom>
          <a:noFill/>
          <a:ln>
            <a:noFill/>
          </a:ln>
        </p:spPr>
        <p:txBody>
          <a:bodyPr anchorCtr="0" anchor="b" bIns="35100" lIns="737100" spcFirstLastPara="1" rIns="202500" wrap="square" tIns="35100">
            <a:noAutofit/>
          </a:bodyPr>
          <a:lstStyle>
            <a:lvl1pPr lvl="0" algn="l">
              <a:lnSpc>
                <a:spcPct val="100000"/>
              </a:lnSpc>
              <a:spcBef>
                <a:spcPts val="0"/>
              </a:spcBef>
              <a:spcAft>
                <a:spcPts val="0"/>
              </a:spcAft>
              <a:buSzPts val="1100"/>
              <a:buNone/>
              <a:defRPr b="1" sz="1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42"/>
          <p:cNvSpPr/>
          <p:nvPr>
            <p:ph idx="2" type="pic"/>
          </p:nvPr>
        </p:nvSpPr>
        <p:spPr>
          <a:xfrm>
            <a:off x="1792288" y="1113588"/>
            <a:ext cx="5486400" cy="2700300"/>
          </a:xfrm>
          <a:prstGeom prst="rect">
            <a:avLst/>
          </a:prstGeom>
          <a:noFill/>
          <a:ln>
            <a:noFill/>
          </a:ln>
        </p:spPr>
        <p:txBody>
          <a:bodyPr anchorCtr="0" anchor="t" bIns="34275" lIns="736550" spcFirstLastPara="1" rIns="202500" wrap="square" tIns="34275">
            <a:noAutofit/>
          </a:bodyPr>
          <a:lstStyle>
            <a:lvl1pPr lvl="0" marR="0" rtl="0" algn="l">
              <a:lnSpc>
                <a:spcPct val="100000"/>
              </a:lnSpc>
              <a:spcBef>
                <a:spcPts val="500"/>
              </a:spcBef>
              <a:spcAft>
                <a:spcPts val="0"/>
              </a:spcAft>
              <a:buClr>
                <a:schemeClr val="dk1"/>
              </a:buClr>
              <a:buSzPts val="2400"/>
              <a:buFont typeface="Verdana"/>
              <a:buNone/>
              <a:defRPr b="0" i="0" sz="2400" u="none" cap="none" strike="noStrike">
                <a:solidFill>
                  <a:schemeClr val="dk1"/>
                </a:solidFill>
                <a:latin typeface="Verdana"/>
                <a:ea typeface="Verdana"/>
                <a:cs typeface="Verdana"/>
                <a:sym typeface="Verdana"/>
              </a:defRPr>
            </a:lvl1pPr>
            <a:lvl2pPr lvl="1" marR="0" rtl="0" algn="l">
              <a:lnSpc>
                <a:spcPct val="100000"/>
              </a:lnSpc>
              <a:spcBef>
                <a:spcPts val="400"/>
              </a:spcBef>
              <a:spcAft>
                <a:spcPts val="0"/>
              </a:spcAft>
              <a:buClr>
                <a:schemeClr val="dk1"/>
              </a:buClr>
              <a:buSzPts val="1100"/>
              <a:buFont typeface="Noto Sans Symbols"/>
              <a:buNone/>
              <a:defRPr b="0" i="0" sz="2100" u="none" cap="none" strike="noStrike">
                <a:solidFill>
                  <a:schemeClr val="dk1"/>
                </a:solidFill>
                <a:latin typeface="Verdana"/>
                <a:ea typeface="Verdana"/>
                <a:cs typeface="Verdana"/>
                <a:sym typeface="Verdana"/>
              </a:defRPr>
            </a:lvl2pPr>
            <a:lvl3pPr lvl="2" marR="0" rtl="0" algn="l">
              <a:lnSpc>
                <a:spcPct val="100000"/>
              </a:lnSpc>
              <a:spcBef>
                <a:spcPts val="400"/>
              </a:spcBef>
              <a:spcAft>
                <a:spcPts val="0"/>
              </a:spcAft>
              <a:buClr>
                <a:schemeClr val="dk1"/>
              </a:buClr>
              <a:buSzPts val="1500"/>
              <a:buFont typeface="Courier New"/>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300"/>
              </a:spcBef>
              <a:spcAft>
                <a:spcPts val="0"/>
              </a:spcAft>
              <a:buClr>
                <a:schemeClr val="dk1"/>
              </a:buClr>
              <a:buSzPts val="1500"/>
              <a:buFont typeface="Courier New"/>
              <a:buNone/>
              <a:defRPr b="0" i="0" sz="1500" u="none" cap="none" strike="noStrike">
                <a:solidFill>
                  <a:schemeClr val="dk1"/>
                </a:solidFill>
                <a:latin typeface="Verdana"/>
                <a:ea typeface="Verdana"/>
                <a:cs typeface="Verdana"/>
                <a:sym typeface="Verdana"/>
              </a:defRPr>
            </a:lvl4pPr>
            <a:lvl5pPr lvl="4" marR="0" rtl="0" algn="l">
              <a:lnSpc>
                <a:spcPct val="100000"/>
              </a:lnSpc>
              <a:spcBef>
                <a:spcPts val="300"/>
              </a:spcBef>
              <a:spcAft>
                <a:spcPts val="0"/>
              </a:spcAft>
              <a:buClr>
                <a:schemeClr val="dk1"/>
              </a:buClr>
              <a:buSzPts val="1500"/>
              <a:buFont typeface="Courier New"/>
              <a:buNone/>
              <a:defRPr b="0" i="0" sz="1500" u="none" cap="none" strike="noStrike">
                <a:solidFill>
                  <a:schemeClr val="dk1"/>
                </a:solidFill>
                <a:latin typeface="Verdana"/>
                <a:ea typeface="Verdana"/>
                <a:cs typeface="Verdana"/>
                <a:sym typeface="Verdana"/>
              </a:defRPr>
            </a:lvl5pPr>
            <a:lvl6pPr lvl="5" marR="0" rtl="0" algn="l">
              <a:lnSpc>
                <a:spcPct val="100000"/>
              </a:lnSpc>
              <a:spcBef>
                <a:spcPts val="300"/>
              </a:spcBef>
              <a:spcAft>
                <a:spcPts val="0"/>
              </a:spcAft>
              <a:buClr>
                <a:schemeClr val="dk1"/>
              </a:buClr>
              <a:buSzPts val="1500"/>
              <a:buFont typeface="Courier New"/>
              <a:buNone/>
              <a:defRPr b="0" i="0" sz="1500" u="none" cap="none" strike="noStrike">
                <a:solidFill>
                  <a:schemeClr val="dk1"/>
                </a:solidFill>
                <a:latin typeface="Verdana"/>
                <a:ea typeface="Verdana"/>
                <a:cs typeface="Verdana"/>
                <a:sym typeface="Verdana"/>
              </a:defRPr>
            </a:lvl6pPr>
            <a:lvl7pPr lvl="6" marR="0" rtl="0" algn="l">
              <a:lnSpc>
                <a:spcPct val="100000"/>
              </a:lnSpc>
              <a:spcBef>
                <a:spcPts val="300"/>
              </a:spcBef>
              <a:spcAft>
                <a:spcPts val="0"/>
              </a:spcAft>
              <a:buClr>
                <a:schemeClr val="dk1"/>
              </a:buClr>
              <a:buSzPts val="1500"/>
              <a:buFont typeface="Courier New"/>
              <a:buNone/>
              <a:defRPr b="0" i="0" sz="1500" u="none" cap="none" strike="noStrike">
                <a:solidFill>
                  <a:schemeClr val="dk1"/>
                </a:solidFill>
                <a:latin typeface="Verdana"/>
                <a:ea typeface="Verdana"/>
                <a:cs typeface="Verdana"/>
                <a:sym typeface="Verdana"/>
              </a:defRPr>
            </a:lvl7pPr>
            <a:lvl8pPr lvl="7" marR="0" rtl="0" algn="l">
              <a:lnSpc>
                <a:spcPct val="100000"/>
              </a:lnSpc>
              <a:spcBef>
                <a:spcPts val="300"/>
              </a:spcBef>
              <a:spcAft>
                <a:spcPts val="0"/>
              </a:spcAft>
              <a:buClr>
                <a:schemeClr val="dk1"/>
              </a:buClr>
              <a:buSzPts val="1500"/>
              <a:buFont typeface="Courier New"/>
              <a:buNone/>
              <a:defRPr b="0" i="0" sz="1500" u="none" cap="none" strike="noStrike">
                <a:solidFill>
                  <a:schemeClr val="dk1"/>
                </a:solidFill>
                <a:latin typeface="Verdana"/>
                <a:ea typeface="Verdana"/>
                <a:cs typeface="Verdana"/>
                <a:sym typeface="Verdana"/>
              </a:defRPr>
            </a:lvl8pPr>
            <a:lvl9pPr lvl="8" marR="0" rtl="0" algn="l">
              <a:lnSpc>
                <a:spcPct val="100000"/>
              </a:lnSpc>
              <a:spcBef>
                <a:spcPts val="300"/>
              </a:spcBef>
              <a:spcAft>
                <a:spcPts val="0"/>
              </a:spcAft>
              <a:buClr>
                <a:schemeClr val="dk1"/>
              </a:buClr>
              <a:buSzPts val="1500"/>
              <a:buFont typeface="Courier New"/>
              <a:buNone/>
              <a:defRPr b="0" i="0" sz="1500" u="none" cap="none" strike="noStrike">
                <a:solidFill>
                  <a:schemeClr val="dk1"/>
                </a:solidFill>
                <a:latin typeface="Verdana"/>
                <a:ea typeface="Verdana"/>
                <a:cs typeface="Verdana"/>
                <a:sym typeface="Verdana"/>
              </a:defRPr>
            </a:lvl9pPr>
          </a:lstStyle>
          <a:p/>
        </p:txBody>
      </p:sp>
      <p:sp>
        <p:nvSpPr>
          <p:cNvPr id="67" name="Google Shape;67;p42"/>
          <p:cNvSpPr txBox="1"/>
          <p:nvPr>
            <p:ph idx="1" type="body"/>
          </p:nvPr>
        </p:nvSpPr>
        <p:spPr>
          <a:xfrm>
            <a:off x="1792288" y="4299942"/>
            <a:ext cx="5486400" cy="594000"/>
          </a:xfrm>
          <a:prstGeom prst="rect">
            <a:avLst/>
          </a:prstGeom>
          <a:noFill/>
          <a:ln>
            <a:noFill/>
          </a:ln>
        </p:spPr>
        <p:txBody>
          <a:bodyPr anchorCtr="0" anchor="t" bIns="34275" lIns="736550" spcFirstLastPara="1" rIns="202500" wrap="square" tIns="34275">
            <a:noAutofit/>
          </a:bodyPr>
          <a:lstStyle>
            <a:lvl1pPr indent="-228600" lvl="0" marL="457200" algn="l">
              <a:lnSpc>
                <a:spcPct val="100000"/>
              </a:lnSpc>
              <a:spcBef>
                <a:spcPts val="200"/>
              </a:spcBef>
              <a:spcAft>
                <a:spcPts val="0"/>
              </a:spcAft>
              <a:buClr>
                <a:schemeClr val="dk1"/>
              </a:buClr>
              <a:buSzPts val="1100"/>
              <a:buNone/>
              <a:defRPr sz="1100"/>
            </a:lvl1pPr>
            <a:lvl2pPr indent="-228600" lvl="1" marL="914400" algn="l">
              <a:lnSpc>
                <a:spcPct val="100000"/>
              </a:lnSpc>
              <a:spcBef>
                <a:spcPts val="200"/>
              </a:spcBef>
              <a:spcAft>
                <a:spcPts val="0"/>
              </a:spcAft>
              <a:buClr>
                <a:schemeClr val="dk1"/>
              </a:buClr>
              <a:buSzPts val="500"/>
              <a:buNone/>
              <a:defRPr sz="900"/>
            </a:lvl2pPr>
            <a:lvl3pPr indent="-228600" lvl="2" marL="1371600" algn="l">
              <a:lnSpc>
                <a:spcPct val="100000"/>
              </a:lnSpc>
              <a:spcBef>
                <a:spcPts val="200"/>
              </a:spcBef>
              <a:spcAft>
                <a:spcPts val="0"/>
              </a:spcAft>
              <a:buClr>
                <a:schemeClr val="dk1"/>
              </a:buClr>
              <a:buSzPts val="600"/>
              <a:buNone/>
              <a:defRPr sz="800"/>
            </a:lvl3pPr>
            <a:lvl4pPr indent="-228600" lvl="3" marL="1828800" algn="l">
              <a:lnSpc>
                <a:spcPct val="100000"/>
              </a:lnSpc>
              <a:spcBef>
                <a:spcPts val="100"/>
              </a:spcBef>
              <a:spcAft>
                <a:spcPts val="0"/>
              </a:spcAft>
              <a:buClr>
                <a:schemeClr val="dk1"/>
              </a:buClr>
              <a:buSzPts val="700"/>
              <a:buNone/>
              <a:defRPr sz="700"/>
            </a:lvl4pPr>
            <a:lvl5pPr indent="-228600" lvl="4" marL="2286000" algn="l">
              <a:lnSpc>
                <a:spcPct val="100000"/>
              </a:lnSpc>
              <a:spcBef>
                <a:spcPts val="100"/>
              </a:spcBef>
              <a:spcAft>
                <a:spcPts val="0"/>
              </a:spcAft>
              <a:buClr>
                <a:schemeClr val="dk1"/>
              </a:buClr>
              <a:buSzPts val="700"/>
              <a:buNone/>
              <a:defRPr sz="700"/>
            </a:lvl5pPr>
            <a:lvl6pPr indent="-228600" lvl="5" marL="2743200" algn="l">
              <a:lnSpc>
                <a:spcPct val="100000"/>
              </a:lnSpc>
              <a:spcBef>
                <a:spcPts val="100"/>
              </a:spcBef>
              <a:spcAft>
                <a:spcPts val="0"/>
              </a:spcAft>
              <a:buClr>
                <a:schemeClr val="dk1"/>
              </a:buClr>
              <a:buSzPts val="700"/>
              <a:buNone/>
              <a:defRPr sz="700"/>
            </a:lvl6pPr>
            <a:lvl7pPr indent="-228600" lvl="6" marL="3200400" algn="l">
              <a:lnSpc>
                <a:spcPct val="100000"/>
              </a:lnSpc>
              <a:spcBef>
                <a:spcPts val="100"/>
              </a:spcBef>
              <a:spcAft>
                <a:spcPts val="0"/>
              </a:spcAft>
              <a:buClr>
                <a:schemeClr val="dk1"/>
              </a:buClr>
              <a:buSzPts val="700"/>
              <a:buNone/>
              <a:defRPr sz="700"/>
            </a:lvl7pPr>
            <a:lvl8pPr indent="-228600" lvl="7" marL="3657600" algn="l">
              <a:lnSpc>
                <a:spcPct val="100000"/>
              </a:lnSpc>
              <a:spcBef>
                <a:spcPts val="100"/>
              </a:spcBef>
              <a:spcAft>
                <a:spcPts val="0"/>
              </a:spcAft>
              <a:buClr>
                <a:schemeClr val="dk1"/>
              </a:buClr>
              <a:buSzPts val="700"/>
              <a:buNone/>
              <a:defRPr sz="700"/>
            </a:lvl8pPr>
            <a:lvl9pPr indent="-228600" lvl="8" marL="4114800" algn="l">
              <a:lnSpc>
                <a:spcPct val="100000"/>
              </a:lnSpc>
              <a:spcBef>
                <a:spcPts val="100"/>
              </a:spcBef>
              <a:spcAft>
                <a:spcPts val="0"/>
              </a:spcAft>
              <a:buClr>
                <a:schemeClr val="dk1"/>
              </a:buClr>
              <a:buSzPts val="700"/>
              <a:buNone/>
              <a:defRPr sz="700"/>
            </a:lvl9pPr>
          </a:lstStyle>
          <a:p/>
        </p:txBody>
      </p:sp>
      <p:sp>
        <p:nvSpPr>
          <p:cNvPr id="68" name="Google Shape;68;p4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69" name="Shape 69"/>
        <p:cNvGrpSpPr/>
        <p:nvPr/>
      </p:nvGrpSpPr>
      <p:grpSpPr>
        <a:xfrm>
          <a:off x="0" y="0"/>
          <a:ext cx="0" cy="0"/>
          <a:chOff x="0" y="0"/>
          <a:chExt cx="0" cy="0"/>
        </a:xfrm>
      </p:grpSpPr>
      <p:sp>
        <p:nvSpPr>
          <p:cNvPr id="70" name="Google Shape;70;p43"/>
          <p:cNvSpPr txBox="1"/>
          <p:nvPr>
            <p:ph type="title"/>
          </p:nvPr>
        </p:nvSpPr>
        <p:spPr>
          <a:xfrm>
            <a:off x="1" y="438150"/>
            <a:ext cx="9140700" cy="594000"/>
          </a:xfrm>
          <a:prstGeom prst="rect">
            <a:avLst/>
          </a:prstGeom>
          <a:noFill/>
          <a:ln>
            <a:noFill/>
          </a:ln>
        </p:spPr>
        <p:txBody>
          <a:bodyPr anchorCtr="0" anchor="ctr" bIns="35100" lIns="737100" spcFirstLastPara="1" rIns="202500" wrap="square" tIns="3510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1" name="Google Shape;71;p43"/>
          <p:cNvSpPr txBox="1"/>
          <p:nvPr>
            <p:ph idx="1" type="body"/>
          </p:nvPr>
        </p:nvSpPr>
        <p:spPr>
          <a:xfrm rot="5400000">
            <a:off x="2639826" y="-1548016"/>
            <a:ext cx="3861300" cy="9140700"/>
          </a:xfrm>
          <a:prstGeom prst="rect">
            <a:avLst/>
          </a:prstGeom>
          <a:noFill/>
          <a:ln>
            <a:noFill/>
          </a:ln>
        </p:spPr>
        <p:txBody>
          <a:bodyPr anchorCtr="0" anchor="t" bIns="34275" lIns="736550" spcFirstLastPara="1" rIns="202500" wrap="square" tIns="34275">
            <a:noAutofit/>
          </a:bodyPr>
          <a:lstStyle>
            <a:lvl1pPr indent="-317500" lvl="0" marL="457200" algn="l">
              <a:lnSpc>
                <a:spcPct val="100000"/>
              </a:lnSpc>
              <a:spcBef>
                <a:spcPts val="300"/>
              </a:spcBef>
              <a:spcAft>
                <a:spcPts val="0"/>
              </a:spcAft>
              <a:buClr>
                <a:schemeClr val="dk1"/>
              </a:buClr>
              <a:buSzPts val="1400"/>
              <a:buChar char="›"/>
              <a:defRPr/>
            </a:lvl1pPr>
            <a:lvl2pPr indent="-273050" lvl="1" marL="914400" algn="l">
              <a:lnSpc>
                <a:spcPct val="100000"/>
              </a:lnSpc>
              <a:spcBef>
                <a:spcPts val="300"/>
              </a:spcBef>
              <a:spcAft>
                <a:spcPts val="0"/>
              </a:spcAft>
              <a:buClr>
                <a:schemeClr val="dk1"/>
              </a:buClr>
              <a:buSzPts val="700"/>
              <a:buChar char="▪"/>
              <a:defRPr/>
            </a:lvl2pPr>
            <a:lvl3pPr indent="-298450" lvl="2" marL="1371600" algn="l">
              <a:lnSpc>
                <a:spcPct val="100000"/>
              </a:lnSpc>
              <a:spcBef>
                <a:spcPts val="300"/>
              </a:spcBef>
              <a:spcAft>
                <a:spcPts val="0"/>
              </a:spcAft>
              <a:buClr>
                <a:schemeClr val="dk1"/>
              </a:buClr>
              <a:buSzPts val="11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72" name="Google Shape;72;p4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3" name="Shape 73"/>
        <p:cNvGrpSpPr/>
        <p:nvPr/>
      </p:nvGrpSpPr>
      <p:grpSpPr>
        <a:xfrm>
          <a:off x="0" y="0"/>
          <a:ext cx="0" cy="0"/>
          <a:chOff x="0" y="0"/>
          <a:chExt cx="0" cy="0"/>
        </a:xfrm>
      </p:grpSpPr>
      <p:sp>
        <p:nvSpPr>
          <p:cNvPr id="74" name="Google Shape;74;p44"/>
          <p:cNvSpPr txBox="1"/>
          <p:nvPr>
            <p:ph type="title"/>
          </p:nvPr>
        </p:nvSpPr>
        <p:spPr>
          <a:xfrm rot="5400000">
            <a:off x="6046025" y="1816378"/>
            <a:ext cx="3905100" cy="2284500"/>
          </a:xfrm>
          <a:prstGeom prst="rect">
            <a:avLst/>
          </a:prstGeom>
          <a:noFill/>
          <a:ln>
            <a:noFill/>
          </a:ln>
        </p:spPr>
        <p:txBody>
          <a:bodyPr anchorCtr="0" anchor="ctr" bIns="35100" lIns="737100" spcFirstLastPara="1" rIns="202500" wrap="square" tIns="3510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5" name="Google Shape;75;p44"/>
          <p:cNvSpPr txBox="1"/>
          <p:nvPr>
            <p:ph idx="1" type="body"/>
          </p:nvPr>
        </p:nvSpPr>
        <p:spPr>
          <a:xfrm rot="5400000">
            <a:off x="1399414" y="-393422"/>
            <a:ext cx="3905100" cy="6704100"/>
          </a:xfrm>
          <a:prstGeom prst="rect">
            <a:avLst/>
          </a:prstGeom>
          <a:noFill/>
          <a:ln>
            <a:noFill/>
          </a:ln>
        </p:spPr>
        <p:txBody>
          <a:bodyPr anchorCtr="0" anchor="t" bIns="34275" lIns="736550" spcFirstLastPara="1" rIns="202500" wrap="square" tIns="34275">
            <a:noAutofit/>
          </a:bodyPr>
          <a:lstStyle>
            <a:lvl1pPr indent="-317500" lvl="0" marL="457200" algn="l">
              <a:lnSpc>
                <a:spcPct val="100000"/>
              </a:lnSpc>
              <a:spcBef>
                <a:spcPts val="300"/>
              </a:spcBef>
              <a:spcAft>
                <a:spcPts val="0"/>
              </a:spcAft>
              <a:buClr>
                <a:schemeClr val="dk1"/>
              </a:buClr>
              <a:buSzPts val="1400"/>
              <a:buChar char="›"/>
              <a:defRPr/>
            </a:lvl1pPr>
            <a:lvl2pPr indent="-273050" lvl="1" marL="914400" algn="l">
              <a:lnSpc>
                <a:spcPct val="100000"/>
              </a:lnSpc>
              <a:spcBef>
                <a:spcPts val="300"/>
              </a:spcBef>
              <a:spcAft>
                <a:spcPts val="0"/>
              </a:spcAft>
              <a:buClr>
                <a:schemeClr val="dk1"/>
              </a:buClr>
              <a:buSzPts val="700"/>
              <a:buChar char="▪"/>
              <a:defRPr/>
            </a:lvl2pPr>
            <a:lvl3pPr indent="-298450" lvl="2" marL="1371600" algn="l">
              <a:lnSpc>
                <a:spcPct val="100000"/>
              </a:lnSpc>
              <a:spcBef>
                <a:spcPts val="300"/>
              </a:spcBef>
              <a:spcAft>
                <a:spcPts val="0"/>
              </a:spcAft>
              <a:buClr>
                <a:schemeClr val="dk1"/>
              </a:buClr>
              <a:buSzPts val="11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76" name="Google Shape;76;p4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77" name="Shape 77"/>
        <p:cNvGrpSpPr/>
        <p:nvPr/>
      </p:nvGrpSpPr>
      <p:grpSpPr>
        <a:xfrm>
          <a:off x="0" y="0"/>
          <a:ext cx="0" cy="0"/>
          <a:chOff x="0" y="0"/>
          <a:chExt cx="0" cy="0"/>
        </a:xfrm>
      </p:grpSpPr>
      <p:sp>
        <p:nvSpPr>
          <p:cNvPr id="78" name="Google Shape;78;p45"/>
          <p:cNvSpPr txBox="1"/>
          <p:nvPr>
            <p:ph type="ctrTitle"/>
          </p:nvPr>
        </p:nvSpPr>
        <p:spPr>
          <a:xfrm>
            <a:off x="311708" y="744575"/>
            <a:ext cx="8520600" cy="2052600"/>
          </a:xfrm>
          <a:prstGeom prst="rect">
            <a:avLst/>
          </a:prstGeom>
          <a:noFill/>
          <a:ln>
            <a:noFill/>
          </a:ln>
        </p:spPr>
        <p:txBody>
          <a:bodyPr anchorCtr="0" anchor="b" bIns="35100" lIns="737100" spcFirstLastPara="1" rIns="202500" wrap="square" tIns="3510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79" name="Google Shape;79;p45"/>
          <p:cNvSpPr txBox="1"/>
          <p:nvPr>
            <p:ph idx="1" type="subTitle"/>
          </p:nvPr>
        </p:nvSpPr>
        <p:spPr>
          <a:xfrm>
            <a:off x="311700" y="2834125"/>
            <a:ext cx="8520600" cy="792600"/>
          </a:xfrm>
          <a:prstGeom prst="rect">
            <a:avLst/>
          </a:prstGeom>
          <a:noFill/>
          <a:ln>
            <a:noFill/>
          </a:ln>
        </p:spPr>
        <p:txBody>
          <a:bodyPr anchorCtr="0" anchor="t" bIns="34275" lIns="736550" spcFirstLastPara="1" rIns="202500" wrap="square" tIns="34275">
            <a:noAutofit/>
          </a:bodyPr>
          <a:lstStyle>
            <a:lvl1pPr lvl="0" algn="ctr">
              <a:lnSpc>
                <a:spcPct val="100000"/>
              </a:lnSpc>
              <a:spcBef>
                <a:spcPts val="400"/>
              </a:spcBef>
              <a:spcAft>
                <a:spcPts val="0"/>
              </a:spcAft>
              <a:buSzPts val="2800"/>
              <a:buNone/>
              <a:defRPr sz="2800"/>
            </a:lvl1pPr>
            <a:lvl2pPr lvl="1" algn="ctr">
              <a:lnSpc>
                <a:spcPct val="100000"/>
              </a:lnSpc>
              <a:spcBef>
                <a:spcPts val="400"/>
              </a:spcBef>
              <a:spcAft>
                <a:spcPts val="0"/>
              </a:spcAft>
              <a:buSzPts val="2800"/>
              <a:buNone/>
              <a:defRPr sz="2800"/>
            </a:lvl2pPr>
            <a:lvl3pPr lvl="2" algn="ctr">
              <a:lnSpc>
                <a:spcPct val="100000"/>
              </a:lnSpc>
              <a:spcBef>
                <a:spcPts val="400"/>
              </a:spcBef>
              <a:spcAft>
                <a:spcPts val="0"/>
              </a:spcAft>
              <a:buSzPts val="2800"/>
              <a:buNone/>
              <a:defRPr sz="2800"/>
            </a:lvl3pPr>
            <a:lvl4pPr lvl="3" algn="ctr">
              <a:lnSpc>
                <a:spcPct val="100000"/>
              </a:lnSpc>
              <a:spcBef>
                <a:spcPts val="400"/>
              </a:spcBef>
              <a:spcAft>
                <a:spcPts val="0"/>
              </a:spcAft>
              <a:buSzPts val="2800"/>
              <a:buNone/>
              <a:defRPr sz="2800"/>
            </a:lvl4pPr>
            <a:lvl5pPr lvl="4" algn="ctr">
              <a:lnSpc>
                <a:spcPct val="100000"/>
              </a:lnSpc>
              <a:spcBef>
                <a:spcPts val="400"/>
              </a:spcBef>
              <a:spcAft>
                <a:spcPts val="0"/>
              </a:spcAft>
              <a:buSzPts val="2800"/>
              <a:buNone/>
              <a:defRPr sz="2800"/>
            </a:lvl5pPr>
            <a:lvl6pPr lvl="5" algn="ctr">
              <a:lnSpc>
                <a:spcPct val="100000"/>
              </a:lnSpc>
              <a:spcBef>
                <a:spcPts val="400"/>
              </a:spcBef>
              <a:spcAft>
                <a:spcPts val="0"/>
              </a:spcAft>
              <a:buSzPts val="2800"/>
              <a:buNone/>
              <a:defRPr sz="2800"/>
            </a:lvl6pPr>
            <a:lvl7pPr lvl="6" algn="ctr">
              <a:lnSpc>
                <a:spcPct val="100000"/>
              </a:lnSpc>
              <a:spcBef>
                <a:spcPts val="400"/>
              </a:spcBef>
              <a:spcAft>
                <a:spcPts val="0"/>
              </a:spcAft>
              <a:buSzPts val="2800"/>
              <a:buNone/>
              <a:defRPr sz="2800"/>
            </a:lvl7pPr>
            <a:lvl8pPr lvl="7" algn="ctr">
              <a:lnSpc>
                <a:spcPct val="100000"/>
              </a:lnSpc>
              <a:spcBef>
                <a:spcPts val="400"/>
              </a:spcBef>
              <a:spcAft>
                <a:spcPts val="0"/>
              </a:spcAft>
              <a:buSzPts val="2800"/>
              <a:buNone/>
              <a:defRPr sz="2800"/>
            </a:lvl8pPr>
            <a:lvl9pPr lvl="8" algn="ctr">
              <a:lnSpc>
                <a:spcPct val="100000"/>
              </a:lnSpc>
              <a:spcBef>
                <a:spcPts val="400"/>
              </a:spcBef>
              <a:spcAft>
                <a:spcPts val="0"/>
              </a:spcAft>
              <a:buSzPts val="2800"/>
              <a:buNone/>
              <a:defRPr sz="2800"/>
            </a:lvl9pPr>
          </a:lstStyle>
          <a:p/>
        </p:txBody>
      </p:sp>
      <p:sp>
        <p:nvSpPr>
          <p:cNvPr id="80" name="Google Shape;80;p45"/>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93" name="Shape 93"/>
        <p:cNvGrpSpPr/>
        <p:nvPr/>
      </p:nvGrpSpPr>
      <p:grpSpPr>
        <a:xfrm>
          <a:off x="0" y="0"/>
          <a:ext cx="0" cy="0"/>
          <a:chOff x="0" y="0"/>
          <a:chExt cx="0" cy="0"/>
        </a:xfrm>
      </p:grpSpPr>
      <p:sp>
        <p:nvSpPr>
          <p:cNvPr id="94" name="Google Shape;94;p34"/>
          <p:cNvSpPr/>
          <p:nvPr/>
        </p:nvSpPr>
        <p:spPr>
          <a:xfrm>
            <a:off x="0" y="0"/>
            <a:ext cx="9144000" cy="763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5" name="Google Shape;95;p34"/>
          <p:cNvSpPr txBox="1"/>
          <p:nvPr>
            <p:ph type="ctrTitle"/>
          </p:nvPr>
        </p:nvSpPr>
        <p:spPr>
          <a:xfrm>
            <a:off x="-1" y="958500"/>
            <a:ext cx="9144000" cy="1857300"/>
          </a:xfrm>
          <a:prstGeom prst="rect">
            <a:avLst/>
          </a:prstGeom>
          <a:solidFill>
            <a:srgbClr val="505050"/>
          </a:solidFill>
          <a:ln>
            <a:noFill/>
          </a:ln>
        </p:spPr>
        <p:txBody>
          <a:bodyPr anchorCtr="0" anchor="t" bIns="34275" lIns="736550" spcFirstLastPara="1" rIns="200875" wrap="square" tIns="162000">
            <a:noAutofit/>
          </a:bodyPr>
          <a:lstStyle>
            <a:lvl1pPr lvl="0" algn="l">
              <a:lnSpc>
                <a:spcPct val="100000"/>
              </a:lnSpc>
              <a:spcBef>
                <a:spcPts val="0"/>
              </a:spcBef>
              <a:spcAft>
                <a:spcPts val="0"/>
              </a:spcAft>
              <a:buSzPts val="1100"/>
              <a:buNone/>
              <a:defRPr sz="3000">
                <a:solidFill>
                  <a:srgbClr val="FFFFF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6" name="Google Shape;96;p34"/>
          <p:cNvSpPr/>
          <p:nvPr/>
        </p:nvSpPr>
        <p:spPr>
          <a:xfrm>
            <a:off x="0" y="0"/>
            <a:ext cx="12600" cy="763200"/>
          </a:xfrm>
          <a:prstGeom prst="rect">
            <a:avLst/>
          </a:prstGeom>
          <a:gradFill>
            <a:gsLst>
              <a:gs pos="0">
                <a:srgbClr val="FFFFFF"/>
              </a:gs>
              <a:gs pos="100000">
                <a:srgbClr val="757575">
                  <a:alpha val="0"/>
                </a:srgbClr>
              </a:gs>
            </a:gsLst>
            <a:lin ang="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7" name="Google Shape;97;p34"/>
          <p:cNvSpPr/>
          <p:nvPr/>
        </p:nvSpPr>
        <p:spPr>
          <a:xfrm>
            <a:off x="0" y="0"/>
            <a:ext cx="126900" cy="76320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8" name="Google Shape;98;p34"/>
          <p:cNvSpPr txBox="1"/>
          <p:nvPr>
            <p:ph idx="1" type="subTitle"/>
          </p:nvPr>
        </p:nvSpPr>
        <p:spPr>
          <a:xfrm>
            <a:off x="1" y="3026569"/>
            <a:ext cx="9140700" cy="1428900"/>
          </a:xfrm>
          <a:prstGeom prst="rect">
            <a:avLst/>
          </a:prstGeom>
          <a:noFill/>
          <a:ln>
            <a:noFill/>
          </a:ln>
        </p:spPr>
        <p:txBody>
          <a:bodyPr anchorCtr="0" anchor="t" bIns="34275" lIns="736550" spcFirstLastPara="1" rIns="200875" wrap="square" tIns="34275">
            <a:noAutofit/>
          </a:bodyPr>
          <a:lstStyle>
            <a:lvl1pPr lvl="0" algn="l">
              <a:lnSpc>
                <a:spcPct val="100000"/>
              </a:lnSpc>
              <a:spcBef>
                <a:spcPts val="300"/>
              </a:spcBef>
              <a:spcAft>
                <a:spcPts val="0"/>
              </a:spcAft>
              <a:buClr>
                <a:schemeClr val="dk1"/>
              </a:buClr>
              <a:buSzPts val="1400"/>
              <a:buFont typeface="Verdana"/>
              <a:buNone/>
              <a:defRPr sz="1400"/>
            </a:lvl1pPr>
            <a:lvl2pPr lvl="1" algn="l">
              <a:lnSpc>
                <a:spcPct val="100000"/>
              </a:lnSpc>
              <a:spcBef>
                <a:spcPts val="300"/>
              </a:spcBef>
              <a:spcAft>
                <a:spcPts val="0"/>
              </a:spcAft>
              <a:buClr>
                <a:schemeClr val="dk1"/>
              </a:buClr>
              <a:buSzPts val="700"/>
              <a:buChar char="▪"/>
              <a:defRPr/>
            </a:lvl2pPr>
            <a:lvl3pPr lvl="2" algn="l">
              <a:lnSpc>
                <a:spcPct val="100000"/>
              </a:lnSpc>
              <a:spcBef>
                <a:spcPts val="300"/>
              </a:spcBef>
              <a:spcAft>
                <a:spcPts val="0"/>
              </a:spcAft>
              <a:buClr>
                <a:schemeClr val="dk1"/>
              </a:buClr>
              <a:buSzPts val="1400"/>
              <a:buChar char="-"/>
              <a:defRPr/>
            </a:lvl3pPr>
            <a:lvl4pPr lvl="3" algn="l">
              <a:lnSpc>
                <a:spcPct val="100000"/>
              </a:lnSpc>
              <a:spcBef>
                <a:spcPts val="300"/>
              </a:spcBef>
              <a:spcAft>
                <a:spcPts val="0"/>
              </a:spcAft>
              <a:buClr>
                <a:schemeClr val="dk1"/>
              </a:buClr>
              <a:buSzPts val="1400"/>
              <a:buChar char="-"/>
              <a:defRPr/>
            </a:lvl4pPr>
            <a:lvl5pPr lvl="4" algn="l">
              <a:lnSpc>
                <a:spcPct val="100000"/>
              </a:lnSpc>
              <a:spcBef>
                <a:spcPts val="300"/>
              </a:spcBef>
              <a:spcAft>
                <a:spcPts val="0"/>
              </a:spcAft>
              <a:buClr>
                <a:schemeClr val="dk1"/>
              </a:buClr>
              <a:buSzPts val="1400"/>
              <a:buChar char="-"/>
              <a:defRPr/>
            </a:lvl5pPr>
            <a:lvl6pPr lvl="5" algn="l">
              <a:lnSpc>
                <a:spcPct val="100000"/>
              </a:lnSpc>
              <a:spcBef>
                <a:spcPts val="300"/>
              </a:spcBef>
              <a:spcAft>
                <a:spcPts val="0"/>
              </a:spcAft>
              <a:buClr>
                <a:schemeClr val="dk1"/>
              </a:buClr>
              <a:buSzPts val="1400"/>
              <a:buChar char="-"/>
              <a:defRPr/>
            </a:lvl6pPr>
            <a:lvl7pPr lvl="6" algn="l">
              <a:lnSpc>
                <a:spcPct val="100000"/>
              </a:lnSpc>
              <a:spcBef>
                <a:spcPts val="300"/>
              </a:spcBef>
              <a:spcAft>
                <a:spcPts val="0"/>
              </a:spcAft>
              <a:buClr>
                <a:schemeClr val="dk1"/>
              </a:buClr>
              <a:buSzPts val="1400"/>
              <a:buChar char="-"/>
              <a:defRPr/>
            </a:lvl7pPr>
            <a:lvl8pPr lvl="7" algn="l">
              <a:lnSpc>
                <a:spcPct val="100000"/>
              </a:lnSpc>
              <a:spcBef>
                <a:spcPts val="300"/>
              </a:spcBef>
              <a:spcAft>
                <a:spcPts val="0"/>
              </a:spcAft>
              <a:buClr>
                <a:schemeClr val="dk1"/>
              </a:buClr>
              <a:buSzPts val="1400"/>
              <a:buChar char="-"/>
              <a:defRPr/>
            </a:lvl8pPr>
            <a:lvl9pPr lvl="8" algn="l">
              <a:lnSpc>
                <a:spcPct val="100000"/>
              </a:lnSpc>
              <a:spcBef>
                <a:spcPts val="300"/>
              </a:spcBef>
              <a:spcAft>
                <a:spcPts val="0"/>
              </a:spcAft>
              <a:buClr>
                <a:schemeClr val="dk1"/>
              </a:buClr>
              <a:buSzPts val="1400"/>
              <a:buChar char="-"/>
              <a:defRPr/>
            </a:lvl9pPr>
          </a:lstStyle>
          <a:p/>
        </p:txBody>
      </p:sp>
      <p:sp>
        <p:nvSpPr>
          <p:cNvPr id="99" name="Google Shape;99;p34"/>
          <p:cNvSpPr/>
          <p:nvPr/>
        </p:nvSpPr>
        <p:spPr>
          <a:xfrm>
            <a:off x="-1" y="763191"/>
            <a:ext cx="9144000" cy="200100"/>
          </a:xfrm>
          <a:prstGeom prst="rect">
            <a:avLst/>
          </a:prstGeom>
          <a:solidFill>
            <a:srgbClr val="CC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100" name="Google Shape;100;p34"/>
          <p:cNvPicPr preferRelativeResize="0"/>
          <p:nvPr/>
        </p:nvPicPr>
        <p:blipFill rotWithShape="1">
          <a:blip r:embed="rId2">
            <a:alphaModFix/>
          </a:blip>
          <a:srcRect b="0" l="0" r="0" t="0"/>
          <a:stretch/>
        </p:blipFill>
        <p:spPr>
          <a:xfrm>
            <a:off x="395288" y="153924"/>
            <a:ext cx="2112607" cy="495300"/>
          </a:xfrm>
          <a:prstGeom prst="rect">
            <a:avLst/>
          </a:prstGeom>
          <a:noFill/>
          <a:ln>
            <a:noFill/>
          </a:ln>
        </p:spPr>
      </p:pic>
      <p:sp>
        <p:nvSpPr>
          <p:cNvPr id="101" name="Google Shape;101;p34"/>
          <p:cNvSpPr txBox="1"/>
          <p:nvPr/>
        </p:nvSpPr>
        <p:spPr>
          <a:xfrm>
            <a:off x="2765823" y="253603"/>
            <a:ext cx="0" cy="115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CC0000"/>
              </a:solidFill>
              <a:latin typeface="Georgia"/>
              <a:ea typeface="Georgia"/>
              <a:cs typeface="Georgia"/>
              <a:sym typeface="Georgia"/>
            </a:endParaRPr>
          </a:p>
        </p:txBody>
      </p:sp>
      <p:sp>
        <p:nvSpPr>
          <p:cNvPr id="102" name="Google Shape;102;p34"/>
          <p:cNvSpPr txBox="1"/>
          <p:nvPr/>
        </p:nvSpPr>
        <p:spPr>
          <a:xfrm>
            <a:off x="4358878" y="255985"/>
            <a:ext cx="1800300" cy="229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CC0000"/>
              </a:solidFill>
              <a:latin typeface="Georgia"/>
              <a:ea typeface="Georgia"/>
              <a:cs typeface="Georgia"/>
              <a:sym typeface="Georgia"/>
            </a:endParaRPr>
          </a:p>
        </p:txBody>
      </p:sp>
      <p:sp>
        <p:nvSpPr>
          <p:cNvPr id="103" name="Google Shape;103;p3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04" name="Shape 104"/>
        <p:cNvGrpSpPr/>
        <p:nvPr/>
      </p:nvGrpSpPr>
      <p:grpSpPr>
        <a:xfrm>
          <a:off x="0" y="0"/>
          <a:ext cx="0" cy="0"/>
          <a:chOff x="0" y="0"/>
          <a:chExt cx="0" cy="0"/>
        </a:xfrm>
      </p:grpSpPr>
      <p:sp>
        <p:nvSpPr>
          <p:cNvPr id="105" name="Google Shape;105;p46"/>
          <p:cNvSpPr txBox="1"/>
          <p:nvPr>
            <p:ph type="title"/>
          </p:nvPr>
        </p:nvSpPr>
        <p:spPr>
          <a:xfrm>
            <a:off x="1" y="438150"/>
            <a:ext cx="9140700" cy="594300"/>
          </a:xfrm>
          <a:prstGeom prst="rect">
            <a:avLst/>
          </a:prstGeom>
          <a:noFill/>
          <a:ln>
            <a:noFill/>
          </a:ln>
        </p:spPr>
        <p:txBody>
          <a:bodyPr anchorCtr="0" anchor="ctr" bIns="34275" lIns="737100" spcFirstLastPara="1" rIns="202500"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6" name="Google Shape;106;p46"/>
          <p:cNvSpPr txBox="1"/>
          <p:nvPr>
            <p:ph idx="1" type="body"/>
          </p:nvPr>
        </p:nvSpPr>
        <p:spPr>
          <a:xfrm>
            <a:off x="1" y="1091684"/>
            <a:ext cx="9140700" cy="3861300"/>
          </a:xfrm>
          <a:prstGeom prst="rect">
            <a:avLst/>
          </a:prstGeom>
          <a:noFill/>
          <a:ln>
            <a:noFill/>
          </a:ln>
        </p:spPr>
        <p:txBody>
          <a:bodyPr anchorCtr="0" anchor="t" bIns="34275" lIns="736550" spcFirstLastPara="1" rIns="200875" wrap="square" tIns="34275">
            <a:noAutofit/>
          </a:bodyPr>
          <a:lstStyle>
            <a:lvl1pPr indent="-317500" lvl="0" marL="457200" algn="l">
              <a:lnSpc>
                <a:spcPct val="100000"/>
              </a:lnSpc>
              <a:spcBef>
                <a:spcPts val="300"/>
              </a:spcBef>
              <a:spcAft>
                <a:spcPts val="0"/>
              </a:spcAft>
              <a:buClr>
                <a:schemeClr val="dk1"/>
              </a:buClr>
              <a:buSzPts val="1400"/>
              <a:buChar char="›"/>
              <a:defRPr/>
            </a:lvl1pPr>
            <a:lvl2pPr indent="-273050" lvl="1" marL="914400" algn="l">
              <a:lnSpc>
                <a:spcPct val="100000"/>
              </a:lnSpc>
              <a:spcBef>
                <a:spcPts val="300"/>
              </a:spcBef>
              <a:spcAft>
                <a:spcPts val="0"/>
              </a:spcAft>
              <a:buClr>
                <a:schemeClr val="dk1"/>
              </a:buClr>
              <a:buSzPts val="7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107" name="Google Shape;107;p4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08" name="Shape 108"/>
        <p:cNvGrpSpPr/>
        <p:nvPr/>
      </p:nvGrpSpPr>
      <p:grpSpPr>
        <a:xfrm>
          <a:off x="0" y="0"/>
          <a:ext cx="0" cy="0"/>
          <a:chOff x="0" y="0"/>
          <a:chExt cx="0" cy="0"/>
        </a:xfrm>
      </p:grpSpPr>
      <p:sp>
        <p:nvSpPr>
          <p:cNvPr id="109" name="Google Shape;109;p47"/>
          <p:cNvSpPr txBox="1"/>
          <p:nvPr>
            <p:ph type="title"/>
          </p:nvPr>
        </p:nvSpPr>
        <p:spPr>
          <a:xfrm>
            <a:off x="722313" y="3305176"/>
            <a:ext cx="7772400" cy="1021500"/>
          </a:xfrm>
          <a:prstGeom prst="rect">
            <a:avLst/>
          </a:prstGeom>
          <a:noFill/>
          <a:ln>
            <a:noFill/>
          </a:ln>
        </p:spPr>
        <p:txBody>
          <a:bodyPr anchorCtr="0" anchor="t" bIns="34275" lIns="737100" spcFirstLastPara="1" rIns="202500" wrap="square" tIns="34275">
            <a:noAutofit/>
          </a:bodyPr>
          <a:lstStyle>
            <a:lvl1pPr lvl="0" algn="l">
              <a:lnSpc>
                <a:spcPct val="100000"/>
              </a:lnSpc>
              <a:spcBef>
                <a:spcPts val="0"/>
              </a:spcBef>
              <a:spcAft>
                <a:spcPts val="0"/>
              </a:spcAft>
              <a:buSzPts val="1100"/>
              <a:buNone/>
              <a:defRPr b="1" sz="300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0" name="Google Shape;110;p47"/>
          <p:cNvSpPr txBox="1"/>
          <p:nvPr>
            <p:ph idx="1" type="body"/>
          </p:nvPr>
        </p:nvSpPr>
        <p:spPr>
          <a:xfrm>
            <a:off x="722313" y="2180035"/>
            <a:ext cx="7772400" cy="1125300"/>
          </a:xfrm>
          <a:prstGeom prst="rect">
            <a:avLst/>
          </a:prstGeom>
          <a:noFill/>
          <a:ln>
            <a:noFill/>
          </a:ln>
        </p:spPr>
        <p:txBody>
          <a:bodyPr anchorCtr="0" anchor="b" bIns="34275" lIns="736550" spcFirstLastPara="1" rIns="200875" wrap="square" tIns="34275">
            <a:noAutofit/>
          </a:bodyPr>
          <a:lstStyle>
            <a:lvl1pPr indent="-228600" lvl="0" marL="457200" algn="l">
              <a:lnSpc>
                <a:spcPct val="100000"/>
              </a:lnSpc>
              <a:spcBef>
                <a:spcPts val="300"/>
              </a:spcBef>
              <a:spcAft>
                <a:spcPts val="0"/>
              </a:spcAft>
              <a:buClr>
                <a:schemeClr val="dk1"/>
              </a:buClr>
              <a:buSzPts val="1500"/>
              <a:buNone/>
              <a:defRPr sz="1500"/>
            </a:lvl1pPr>
            <a:lvl2pPr indent="-228600" lvl="1" marL="914400" algn="l">
              <a:lnSpc>
                <a:spcPct val="100000"/>
              </a:lnSpc>
              <a:spcBef>
                <a:spcPts val="300"/>
              </a:spcBef>
              <a:spcAft>
                <a:spcPts val="0"/>
              </a:spcAft>
              <a:buClr>
                <a:schemeClr val="dk1"/>
              </a:buClr>
              <a:buSzPts val="700"/>
              <a:buNone/>
              <a:defRPr sz="1400"/>
            </a:lvl2pPr>
            <a:lvl3pPr indent="-228600" lvl="2" marL="1371600" algn="l">
              <a:lnSpc>
                <a:spcPct val="100000"/>
              </a:lnSpc>
              <a:spcBef>
                <a:spcPts val="200"/>
              </a:spcBef>
              <a:spcAft>
                <a:spcPts val="0"/>
              </a:spcAft>
              <a:buClr>
                <a:schemeClr val="dk1"/>
              </a:buClr>
              <a:buSzPts val="1200"/>
              <a:buNone/>
              <a:defRPr sz="1200"/>
            </a:lvl3pPr>
            <a:lvl4pPr indent="-228600" lvl="3" marL="1828800" algn="l">
              <a:lnSpc>
                <a:spcPct val="100000"/>
              </a:lnSpc>
              <a:spcBef>
                <a:spcPts val="200"/>
              </a:spcBef>
              <a:spcAft>
                <a:spcPts val="0"/>
              </a:spcAft>
              <a:buClr>
                <a:schemeClr val="dk1"/>
              </a:buClr>
              <a:buSzPts val="1100"/>
              <a:buNone/>
              <a:defRPr sz="1100"/>
            </a:lvl4pPr>
            <a:lvl5pPr indent="-228600" lvl="4" marL="2286000" algn="l">
              <a:lnSpc>
                <a:spcPct val="100000"/>
              </a:lnSpc>
              <a:spcBef>
                <a:spcPts val="200"/>
              </a:spcBef>
              <a:spcAft>
                <a:spcPts val="0"/>
              </a:spcAft>
              <a:buClr>
                <a:schemeClr val="dk1"/>
              </a:buClr>
              <a:buSzPts val="1100"/>
              <a:buNone/>
              <a:defRPr sz="1100"/>
            </a:lvl5pPr>
            <a:lvl6pPr indent="-228600" lvl="5" marL="2743200" algn="l">
              <a:lnSpc>
                <a:spcPct val="100000"/>
              </a:lnSpc>
              <a:spcBef>
                <a:spcPts val="200"/>
              </a:spcBef>
              <a:spcAft>
                <a:spcPts val="0"/>
              </a:spcAft>
              <a:buClr>
                <a:schemeClr val="dk1"/>
              </a:buClr>
              <a:buSzPts val="1100"/>
              <a:buNone/>
              <a:defRPr sz="1100"/>
            </a:lvl6pPr>
            <a:lvl7pPr indent="-228600" lvl="6" marL="3200400" algn="l">
              <a:lnSpc>
                <a:spcPct val="100000"/>
              </a:lnSpc>
              <a:spcBef>
                <a:spcPts val="200"/>
              </a:spcBef>
              <a:spcAft>
                <a:spcPts val="0"/>
              </a:spcAft>
              <a:buClr>
                <a:schemeClr val="dk1"/>
              </a:buClr>
              <a:buSzPts val="1100"/>
              <a:buNone/>
              <a:defRPr sz="1100"/>
            </a:lvl7pPr>
            <a:lvl8pPr indent="-228600" lvl="7" marL="3657600" algn="l">
              <a:lnSpc>
                <a:spcPct val="100000"/>
              </a:lnSpc>
              <a:spcBef>
                <a:spcPts val="200"/>
              </a:spcBef>
              <a:spcAft>
                <a:spcPts val="0"/>
              </a:spcAft>
              <a:buClr>
                <a:schemeClr val="dk1"/>
              </a:buClr>
              <a:buSzPts val="1100"/>
              <a:buNone/>
              <a:defRPr sz="1100"/>
            </a:lvl8pPr>
            <a:lvl9pPr indent="-228600" lvl="8" marL="4114800" algn="l">
              <a:lnSpc>
                <a:spcPct val="100000"/>
              </a:lnSpc>
              <a:spcBef>
                <a:spcPts val="200"/>
              </a:spcBef>
              <a:spcAft>
                <a:spcPts val="0"/>
              </a:spcAft>
              <a:buClr>
                <a:schemeClr val="dk1"/>
              </a:buClr>
              <a:buSzPts val="1100"/>
              <a:buNone/>
              <a:defRPr sz="1100"/>
            </a:lvl9pPr>
          </a:lstStyle>
          <a:p/>
        </p:txBody>
      </p:sp>
      <p:sp>
        <p:nvSpPr>
          <p:cNvPr id="111" name="Google Shape;111;p4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12" name="Shape 112"/>
        <p:cNvGrpSpPr/>
        <p:nvPr/>
      </p:nvGrpSpPr>
      <p:grpSpPr>
        <a:xfrm>
          <a:off x="0" y="0"/>
          <a:ext cx="0" cy="0"/>
          <a:chOff x="0" y="0"/>
          <a:chExt cx="0" cy="0"/>
        </a:xfrm>
      </p:grpSpPr>
      <p:sp>
        <p:nvSpPr>
          <p:cNvPr id="113" name="Google Shape;113;p48"/>
          <p:cNvSpPr txBox="1"/>
          <p:nvPr>
            <p:ph type="title"/>
          </p:nvPr>
        </p:nvSpPr>
        <p:spPr>
          <a:xfrm>
            <a:off x="1" y="438150"/>
            <a:ext cx="9140700" cy="594300"/>
          </a:xfrm>
          <a:prstGeom prst="rect">
            <a:avLst/>
          </a:prstGeom>
          <a:noFill/>
          <a:ln>
            <a:noFill/>
          </a:ln>
        </p:spPr>
        <p:txBody>
          <a:bodyPr anchorCtr="0" anchor="ctr" bIns="34275" lIns="737100" spcFirstLastPara="1" rIns="202500"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4" name="Google Shape;114;p48"/>
          <p:cNvSpPr txBox="1"/>
          <p:nvPr>
            <p:ph idx="1" type="body"/>
          </p:nvPr>
        </p:nvSpPr>
        <p:spPr>
          <a:xfrm>
            <a:off x="1" y="1672829"/>
            <a:ext cx="4494300" cy="3238500"/>
          </a:xfrm>
          <a:prstGeom prst="rect">
            <a:avLst/>
          </a:prstGeom>
          <a:noFill/>
          <a:ln>
            <a:noFill/>
          </a:ln>
        </p:spPr>
        <p:txBody>
          <a:bodyPr anchorCtr="0" anchor="t" bIns="34275" lIns="736550" spcFirstLastPara="1" rIns="200875" wrap="square" tIns="34275">
            <a:noAutofit/>
          </a:bodyPr>
          <a:lstStyle>
            <a:lvl1pPr indent="-361950" lvl="0" marL="457200" algn="l">
              <a:lnSpc>
                <a:spcPct val="100000"/>
              </a:lnSpc>
              <a:spcBef>
                <a:spcPts val="400"/>
              </a:spcBef>
              <a:spcAft>
                <a:spcPts val="0"/>
              </a:spcAft>
              <a:buClr>
                <a:schemeClr val="dk1"/>
              </a:buClr>
              <a:buSzPts val="2100"/>
              <a:buChar char="›"/>
              <a:defRPr sz="2100"/>
            </a:lvl1pPr>
            <a:lvl2pPr indent="-285750" lvl="1" marL="914400" algn="l">
              <a:lnSpc>
                <a:spcPct val="100000"/>
              </a:lnSpc>
              <a:spcBef>
                <a:spcPts val="400"/>
              </a:spcBef>
              <a:spcAft>
                <a:spcPts val="0"/>
              </a:spcAft>
              <a:buClr>
                <a:schemeClr val="dk1"/>
              </a:buClr>
              <a:buSzPts val="900"/>
              <a:buChar char="▪"/>
              <a:defRPr sz="1800"/>
            </a:lvl2pPr>
            <a:lvl3pPr indent="-323850" lvl="2" marL="1371600" algn="l">
              <a:lnSpc>
                <a:spcPct val="100000"/>
              </a:lnSpc>
              <a:spcBef>
                <a:spcPts val="300"/>
              </a:spcBef>
              <a:spcAft>
                <a:spcPts val="0"/>
              </a:spcAft>
              <a:buClr>
                <a:schemeClr val="dk1"/>
              </a:buClr>
              <a:buSzPts val="1500"/>
              <a:buChar char="-"/>
              <a:defRPr sz="1500"/>
            </a:lvl3pPr>
            <a:lvl4pPr indent="-317500" lvl="3" marL="1828800" algn="l">
              <a:lnSpc>
                <a:spcPct val="100000"/>
              </a:lnSpc>
              <a:spcBef>
                <a:spcPts val="300"/>
              </a:spcBef>
              <a:spcAft>
                <a:spcPts val="0"/>
              </a:spcAft>
              <a:buClr>
                <a:schemeClr val="dk1"/>
              </a:buClr>
              <a:buSzPts val="1400"/>
              <a:buChar char="-"/>
              <a:defRPr sz="1400"/>
            </a:lvl4pPr>
            <a:lvl5pPr indent="-317500" lvl="4" marL="2286000" algn="l">
              <a:lnSpc>
                <a:spcPct val="100000"/>
              </a:lnSpc>
              <a:spcBef>
                <a:spcPts val="300"/>
              </a:spcBef>
              <a:spcAft>
                <a:spcPts val="0"/>
              </a:spcAft>
              <a:buClr>
                <a:schemeClr val="dk1"/>
              </a:buClr>
              <a:buSzPts val="1400"/>
              <a:buChar char="-"/>
              <a:defRPr sz="1400"/>
            </a:lvl5pPr>
            <a:lvl6pPr indent="-317500" lvl="5" marL="2743200" algn="l">
              <a:lnSpc>
                <a:spcPct val="100000"/>
              </a:lnSpc>
              <a:spcBef>
                <a:spcPts val="300"/>
              </a:spcBef>
              <a:spcAft>
                <a:spcPts val="0"/>
              </a:spcAft>
              <a:buClr>
                <a:schemeClr val="dk1"/>
              </a:buClr>
              <a:buSzPts val="1400"/>
              <a:buChar char="-"/>
              <a:defRPr sz="1400"/>
            </a:lvl6pPr>
            <a:lvl7pPr indent="-317500" lvl="6" marL="3200400" algn="l">
              <a:lnSpc>
                <a:spcPct val="100000"/>
              </a:lnSpc>
              <a:spcBef>
                <a:spcPts val="300"/>
              </a:spcBef>
              <a:spcAft>
                <a:spcPts val="0"/>
              </a:spcAft>
              <a:buClr>
                <a:schemeClr val="dk1"/>
              </a:buClr>
              <a:buSzPts val="1400"/>
              <a:buChar char="-"/>
              <a:defRPr sz="1400"/>
            </a:lvl7pPr>
            <a:lvl8pPr indent="-317500" lvl="7" marL="3657600" algn="l">
              <a:lnSpc>
                <a:spcPct val="100000"/>
              </a:lnSpc>
              <a:spcBef>
                <a:spcPts val="300"/>
              </a:spcBef>
              <a:spcAft>
                <a:spcPts val="0"/>
              </a:spcAft>
              <a:buClr>
                <a:schemeClr val="dk1"/>
              </a:buClr>
              <a:buSzPts val="1400"/>
              <a:buChar char="-"/>
              <a:defRPr sz="1400"/>
            </a:lvl8pPr>
            <a:lvl9pPr indent="-317500" lvl="8" marL="4114800" algn="l">
              <a:lnSpc>
                <a:spcPct val="100000"/>
              </a:lnSpc>
              <a:spcBef>
                <a:spcPts val="300"/>
              </a:spcBef>
              <a:spcAft>
                <a:spcPts val="0"/>
              </a:spcAft>
              <a:buClr>
                <a:schemeClr val="dk1"/>
              </a:buClr>
              <a:buSzPts val="1400"/>
              <a:buChar char="-"/>
              <a:defRPr sz="1400"/>
            </a:lvl9pPr>
          </a:lstStyle>
          <a:p/>
        </p:txBody>
      </p:sp>
      <p:sp>
        <p:nvSpPr>
          <p:cNvPr id="115" name="Google Shape;115;p48"/>
          <p:cNvSpPr txBox="1"/>
          <p:nvPr>
            <p:ph idx="2" type="body"/>
          </p:nvPr>
        </p:nvSpPr>
        <p:spPr>
          <a:xfrm>
            <a:off x="4646613" y="1672829"/>
            <a:ext cx="4494300" cy="3238500"/>
          </a:xfrm>
          <a:prstGeom prst="rect">
            <a:avLst/>
          </a:prstGeom>
          <a:noFill/>
          <a:ln>
            <a:noFill/>
          </a:ln>
        </p:spPr>
        <p:txBody>
          <a:bodyPr anchorCtr="0" anchor="t" bIns="34275" lIns="736550" spcFirstLastPara="1" rIns="200875" wrap="square" tIns="34275">
            <a:noAutofit/>
          </a:bodyPr>
          <a:lstStyle>
            <a:lvl1pPr indent="-361950" lvl="0" marL="457200" algn="l">
              <a:lnSpc>
                <a:spcPct val="100000"/>
              </a:lnSpc>
              <a:spcBef>
                <a:spcPts val="400"/>
              </a:spcBef>
              <a:spcAft>
                <a:spcPts val="0"/>
              </a:spcAft>
              <a:buClr>
                <a:schemeClr val="dk1"/>
              </a:buClr>
              <a:buSzPts val="2100"/>
              <a:buChar char="›"/>
              <a:defRPr sz="2100"/>
            </a:lvl1pPr>
            <a:lvl2pPr indent="-285750" lvl="1" marL="914400" algn="l">
              <a:lnSpc>
                <a:spcPct val="100000"/>
              </a:lnSpc>
              <a:spcBef>
                <a:spcPts val="400"/>
              </a:spcBef>
              <a:spcAft>
                <a:spcPts val="0"/>
              </a:spcAft>
              <a:buClr>
                <a:schemeClr val="dk1"/>
              </a:buClr>
              <a:buSzPts val="900"/>
              <a:buChar char="▪"/>
              <a:defRPr sz="1800"/>
            </a:lvl2pPr>
            <a:lvl3pPr indent="-323850" lvl="2" marL="1371600" algn="l">
              <a:lnSpc>
                <a:spcPct val="100000"/>
              </a:lnSpc>
              <a:spcBef>
                <a:spcPts val="300"/>
              </a:spcBef>
              <a:spcAft>
                <a:spcPts val="0"/>
              </a:spcAft>
              <a:buClr>
                <a:schemeClr val="dk1"/>
              </a:buClr>
              <a:buSzPts val="1500"/>
              <a:buChar char="-"/>
              <a:defRPr sz="1500"/>
            </a:lvl3pPr>
            <a:lvl4pPr indent="-317500" lvl="3" marL="1828800" algn="l">
              <a:lnSpc>
                <a:spcPct val="100000"/>
              </a:lnSpc>
              <a:spcBef>
                <a:spcPts val="300"/>
              </a:spcBef>
              <a:spcAft>
                <a:spcPts val="0"/>
              </a:spcAft>
              <a:buClr>
                <a:schemeClr val="dk1"/>
              </a:buClr>
              <a:buSzPts val="1400"/>
              <a:buChar char="-"/>
              <a:defRPr sz="1400"/>
            </a:lvl4pPr>
            <a:lvl5pPr indent="-317500" lvl="4" marL="2286000" algn="l">
              <a:lnSpc>
                <a:spcPct val="100000"/>
              </a:lnSpc>
              <a:spcBef>
                <a:spcPts val="300"/>
              </a:spcBef>
              <a:spcAft>
                <a:spcPts val="0"/>
              </a:spcAft>
              <a:buClr>
                <a:schemeClr val="dk1"/>
              </a:buClr>
              <a:buSzPts val="1400"/>
              <a:buChar char="-"/>
              <a:defRPr sz="1400"/>
            </a:lvl5pPr>
            <a:lvl6pPr indent="-317500" lvl="5" marL="2743200" algn="l">
              <a:lnSpc>
                <a:spcPct val="100000"/>
              </a:lnSpc>
              <a:spcBef>
                <a:spcPts val="300"/>
              </a:spcBef>
              <a:spcAft>
                <a:spcPts val="0"/>
              </a:spcAft>
              <a:buClr>
                <a:schemeClr val="dk1"/>
              </a:buClr>
              <a:buSzPts val="1400"/>
              <a:buChar char="-"/>
              <a:defRPr sz="1400"/>
            </a:lvl6pPr>
            <a:lvl7pPr indent="-317500" lvl="6" marL="3200400" algn="l">
              <a:lnSpc>
                <a:spcPct val="100000"/>
              </a:lnSpc>
              <a:spcBef>
                <a:spcPts val="300"/>
              </a:spcBef>
              <a:spcAft>
                <a:spcPts val="0"/>
              </a:spcAft>
              <a:buClr>
                <a:schemeClr val="dk1"/>
              </a:buClr>
              <a:buSzPts val="1400"/>
              <a:buChar char="-"/>
              <a:defRPr sz="1400"/>
            </a:lvl7pPr>
            <a:lvl8pPr indent="-317500" lvl="7" marL="3657600" algn="l">
              <a:lnSpc>
                <a:spcPct val="100000"/>
              </a:lnSpc>
              <a:spcBef>
                <a:spcPts val="300"/>
              </a:spcBef>
              <a:spcAft>
                <a:spcPts val="0"/>
              </a:spcAft>
              <a:buClr>
                <a:schemeClr val="dk1"/>
              </a:buClr>
              <a:buSzPts val="1400"/>
              <a:buChar char="-"/>
              <a:defRPr sz="1400"/>
            </a:lvl8pPr>
            <a:lvl9pPr indent="-317500" lvl="8" marL="4114800" algn="l">
              <a:lnSpc>
                <a:spcPct val="100000"/>
              </a:lnSpc>
              <a:spcBef>
                <a:spcPts val="300"/>
              </a:spcBef>
              <a:spcAft>
                <a:spcPts val="0"/>
              </a:spcAft>
              <a:buClr>
                <a:schemeClr val="dk1"/>
              </a:buClr>
              <a:buSzPts val="1400"/>
              <a:buChar char="-"/>
              <a:defRPr sz="1400"/>
            </a:lvl9pPr>
          </a:lstStyle>
          <a:p/>
        </p:txBody>
      </p:sp>
      <p:sp>
        <p:nvSpPr>
          <p:cNvPr id="116" name="Google Shape;116;p4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spTree>
      <p:nvGrpSpPr>
        <p:cNvPr id="117" name="Shape 117"/>
        <p:cNvGrpSpPr/>
        <p:nvPr/>
      </p:nvGrpSpPr>
      <p:grpSpPr>
        <a:xfrm>
          <a:off x="0" y="0"/>
          <a:ext cx="0" cy="0"/>
          <a:chOff x="0" y="0"/>
          <a:chExt cx="0" cy="0"/>
        </a:xfrm>
      </p:grpSpPr>
      <p:sp>
        <p:nvSpPr>
          <p:cNvPr id="118" name="Google Shape;118;p49"/>
          <p:cNvSpPr txBox="1"/>
          <p:nvPr>
            <p:ph type="title"/>
          </p:nvPr>
        </p:nvSpPr>
        <p:spPr>
          <a:xfrm>
            <a:off x="0" y="438150"/>
            <a:ext cx="9144000" cy="479400"/>
          </a:xfrm>
          <a:prstGeom prst="rect">
            <a:avLst/>
          </a:prstGeom>
          <a:noFill/>
          <a:ln>
            <a:noFill/>
          </a:ln>
        </p:spPr>
        <p:txBody>
          <a:bodyPr anchorCtr="0" anchor="ctr" bIns="34275" lIns="737100" spcFirstLastPara="1" rIns="202500"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9" name="Google Shape;119;p49"/>
          <p:cNvSpPr txBox="1"/>
          <p:nvPr>
            <p:ph idx="1" type="body"/>
          </p:nvPr>
        </p:nvSpPr>
        <p:spPr>
          <a:xfrm>
            <a:off x="467544" y="1599642"/>
            <a:ext cx="4040100" cy="480000"/>
          </a:xfrm>
          <a:prstGeom prst="rect">
            <a:avLst/>
          </a:prstGeom>
          <a:noFill/>
          <a:ln>
            <a:noFill/>
          </a:ln>
        </p:spPr>
        <p:txBody>
          <a:bodyPr anchorCtr="0" anchor="b" bIns="34275" lIns="736550" spcFirstLastPara="1" rIns="200875" wrap="square" tIns="34275">
            <a:noAutofit/>
          </a:bodyPr>
          <a:lstStyle>
            <a:lvl1pPr indent="-228600" lvl="0" marL="457200" algn="l">
              <a:lnSpc>
                <a:spcPct val="100000"/>
              </a:lnSpc>
              <a:spcBef>
                <a:spcPts val="400"/>
              </a:spcBef>
              <a:spcAft>
                <a:spcPts val="0"/>
              </a:spcAft>
              <a:buClr>
                <a:schemeClr val="dk1"/>
              </a:buClr>
              <a:buSzPts val="1800"/>
              <a:buNone/>
              <a:defRPr b="1" sz="1800"/>
            </a:lvl1pPr>
            <a:lvl2pPr indent="-228600" lvl="1" marL="914400" algn="l">
              <a:lnSpc>
                <a:spcPct val="100000"/>
              </a:lnSpc>
              <a:spcBef>
                <a:spcPts val="300"/>
              </a:spcBef>
              <a:spcAft>
                <a:spcPts val="0"/>
              </a:spcAft>
              <a:buClr>
                <a:schemeClr val="dk1"/>
              </a:buClr>
              <a:buSzPts val="800"/>
              <a:buNone/>
              <a:defRPr b="1" sz="1500"/>
            </a:lvl2pPr>
            <a:lvl3pPr indent="-228600" lvl="2" marL="1371600" algn="l">
              <a:lnSpc>
                <a:spcPct val="100000"/>
              </a:lnSpc>
              <a:spcBef>
                <a:spcPts val="300"/>
              </a:spcBef>
              <a:spcAft>
                <a:spcPts val="0"/>
              </a:spcAft>
              <a:buClr>
                <a:schemeClr val="dk1"/>
              </a:buClr>
              <a:buSzPts val="1400"/>
              <a:buNone/>
              <a:defRPr b="1" sz="1400"/>
            </a:lvl3pPr>
            <a:lvl4pPr indent="-228600" lvl="3" marL="1828800" algn="l">
              <a:lnSpc>
                <a:spcPct val="100000"/>
              </a:lnSpc>
              <a:spcBef>
                <a:spcPts val="200"/>
              </a:spcBef>
              <a:spcAft>
                <a:spcPts val="0"/>
              </a:spcAft>
              <a:buClr>
                <a:schemeClr val="dk1"/>
              </a:buClr>
              <a:buSzPts val="1200"/>
              <a:buNone/>
              <a:defRPr b="1" sz="1200"/>
            </a:lvl4pPr>
            <a:lvl5pPr indent="-228600" lvl="4" marL="2286000" algn="l">
              <a:lnSpc>
                <a:spcPct val="100000"/>
              </a:lnSpc>
              <a:spcBef>
                <a:spcPts val="200"/>
              </a:spcBef>
              <a:spcAft>
                <a:spcPts val="0"/>
              </a:spcAft>
              <a:buClr>
                <a:schemeClr val="dk1"/>
              </a:buClr>
              <a:buSzPts val="1200"/>
              <a:buNone/>
              <a:defRPr b="1" sz="1200"/>
            </a:lvl5pPr>
            <a:lvl6pPr indent="-228600" lvl="5" marL="2743200" algn="l">
              <a:lnSpc>
                <a:spcPct val="100000"/>
              </a:lnSpc>
              <a:spcBef>
                <a:spcPts val="200"/>
              </a:spcBef>
              <a:spcAft>
                <a:spcPts val="0"/>
              </a:spcAft>
              <a:buClr>
                <a:schemeClr val="dk1"/>
              </a:buClr>
              <a:buSzPts val="1200"/>
              <a:buNone/>
              <a:defRPr b="1" sz="1200"/>
            </a:lvl6pPr>
            <a:lvl7pPr indent="-228600" lvl="6" marL="3200400" algn="l">
              <a:lnSpc>
                <a:spcPct val="100000"/>
              </a:lnSpc>
              <a:spcBef>
                <a:spcPts val="200"/>
              </a:spcBef>
              <a:spcAft>
                <a:spcPts val="0"/>
              </a:spcAft>
              <a:buClr>
                <a:schemeClr val="dk1"/>
              </a:buClr>
              <a:buSzPts val="1200"/>
              <a:buNone/>
              <a:defRPr b="1" sz="1200"/>
            </a:lvl7pPr>
            <a:lvl8pPr indent="-228600" lvl="7" marL="3657600" algn="l">
              <a:lnSpc>
                <a:spcPct val="100000"/>
              </a:lnSpc>
              <a:spcBef>
                <a:spcPts val="200"/>
              </a:spcBef>
              <a:spcAft>
                <a:spcPts val="0"/>
              </a:spcAft>
              <a:buClr>
                <a:schemeClr val="dk1"/>
              </a:buClr>
              <a:buSzPts val="1200"/>
              <a:buNone/>
              <a:defRPr b="1" sz="1200"/>
            </a:lvl8pPr>
            <a:lvl9pPr indent="-228600" lvl="8" marL="4114800" algn="l">
              <a:lnSpc>
                <a:spcPct val="100000"/>
              </a:lnSpc>
              <a:spcBef>
                <a:spcPts val="200"/>
              </a:spcBef>
              <a:spcAft>
                <a:spcPts val="0"/>
              </a:spcAft>
              <a:buClr>
                <a:schemeClr val="dk1"/>
              </a:buClr>
              <a:buSzPts val="1200"/>
              <a:buNone/>
              <a:defRPr b="1" sz="1200"/>
            </a:lvl9pPr>
          </a:lstStyle>
          <a:p/>
        </p:txBody>
      </p:sp>
      <p:sp>
        <p:nvSpPr>
          <p:cNvPr id="120" name="Google Shape;120;p49"/>
          <p:cNvSpPr txBox="1"/>
          <p:nvPr>
            <p:ph idx="2" type="body"/>
          </p:nvPr>
        </p:nvSpPr>
        <p:spPr>
          <a:xfrm>
            <a:off x="457200" y="2085697"/>
            <a:ext cx="4040100" cy="2808300"/>
          </a:xfrm>
          <a:prstGeom prst="rect">
            <a:avLst/>
          </a:prstGeom>
          <a:noFill/>
          <a:ln>
            <a:noFill/>
          </a:ln>
        </p:spPr>
        <p:txBody>
          <a:bodyPr anchorCtr="0" anchor="t" bIns="34275" lIns="736550" spcFirstLastPara="1" rIns="200875" wrap="square" tIns="34275">
            <a:noAutofit/>
          </a:bodyPr>
          <a:lstStyle>
            <a:lvl1pPr indent="-342900" lvl="0" marL="457200" algn="l">
              <a:lnSpc>
                <a:spcPct val="100000"/>
              </a:lnSpc>
              <a:spcBef>
                <a:spcPts val="400"/>
              </a:spcBef>
              <a:spcAft>
                <a:spcPts val="0"/>
              </a:spcAft>
              <a:buClr>
                <a:schemeClr val="dk1"/>
              </a:buClr>
              <a:buSzPts val="1800"/>
              <a:buChar char="›"/>
              <a:defRPr sz="1800"/>
            </a:lvl1pPr>
            <a:lvl2pPr indent="-279400" lvl="1" marL="914400" algn="l">
              <a:lnSpc>
                <a:spcPct val="100000"/>
              </a:lnSpc>
              <a:spcBef>
                <a:spcPts val="300"/>
              </a:spcBef>
              <a:spcAft>
                <a:spcPts val="0"/>
              </a:spcAft>
              <a:buClr>
                <a:schemeClr val="dk1"/>
              </a:buClr>
              <a:buSzPts val="800"/>
              <a:buChar char="▪"/>
              <a:defRPr sz="1500"/>
            </a:lvl2pPr>
            <a:lvl3pPr indent="-317500" lvl="2" marL="1371600" algn="l">
              <a:lnSpc>
                <a:spcPct val="100000"/>
              </a:lnSpc>
              <a:spcBef>
                <a:spcPts val="300"/>
              </a:spcBef>
              <a:spcAft>
                <a:spcPts val="0"/>
              </a:spcAft>
              <a:buClr>
                <a:schemeClr val="dk1"/>
              </a:buClr>
              <a:buSzPts val="1400"/>
              <a:buChar char="-"/>
              <a:defRPr sz="1400"/>
            </a:lvl3pPr>
            <a:lvl4pPr indent="-304800" lvl="3" marL="1828800" algn="l">
              <a:lnSpc>
                <a:spcPct val="100000"/>
              </a:lnSpc>
              <a:spcBef>
                <a:spcPts val="200"/>
              </a:spcBef>
              <a:spcAft>
                <a:spcPts val="0"/>
              </a:spcAft>
              <a:buClr>
                <a:schemeClr val="dk1"/>
              </a:buClr>
              <a:buSzPts val="1200"/>
              <a:buChar char="-"/>
              <a:defRPr sz="1200"/>
            </a:lvl4pPr>
            <a:lvl5pPr indent="-304800" lvl="4" marL="2286000" algn="l">
              <a:lnSpc>
                <a:spcPct val="100000"/>
              </a:lnSpc>
              <a:spcBef>
                <a:spcPts val="200"/>
              </a:spcBef>
              <a:spcAft>
                <a:spcPts val="0"/>
              </a:spcAft>
              <a:buClr>
                <a:schemeClr val="dk1"/>
              </a:buClr>
              <a:buSzPts val="1200"/>
              <a:buChar char="-"/>
              <a:defRPr sz="1200"/>
            </a:lvl5pPr>
            <a:lvl6pPr indent="-304800" lvl="5" marL="2743200" algn="l">
              <a:lnSpc>
                <a:spcPct val="100000"/>
              </a:lnSpc>
              <a:spcBef>
                <a:spcPts val="200"/>
              </a:spcBef>
              <a:spcAft>
                <a:spcPts val="0"/>
              </a:spcAft>
              <a:buClr>
                <a:schemeClr val="dk1"/>
              </a:buClr>
              <a:buSzPts val="1200"/>
              <a:buChar char="-"/>
              <a:defRPr sz="1200"/>
            </a:lvl6pPr>
            <a:lvl7pPr indent="-304800" lvl="6" marL="3200400" algn="l">
              <a:lnSpc>
                <a:spcPct val="100000"/>
              </a:lnSpc>
              <a:spcBef>
                <a:spcPts val="200"/>
              </a:spcBef>
              <a:spcAft>
                <a:spcPts val="0"/>
              </a:spcAft>
              <a:buClr>
                <a:schemeClr val="dk1"/>
              </a:buClr>
              <a:buSzPts val="1200"/>
              <a:buChar char="-"/>
              <a:defRPr sz="1200"/>
            </a:lvl7pPr>
            <a:lvl8pPr indent="-304800" lvl="7" marL="3657600" algn="l">
              <a:lnSpc>
                <a:spcPct val="100000"/>
              </a:lnSpc>
              <a:spcBef>
                <a:spcPts val="200"/>
              </a:spcBef>
              <a:spcAft>
                <a:spcPts val="0"/>
              </a:spcAft>
              <a:buClr>
                <a:schemeClr val="dk1"/>
              </a:buClr>
              <a:buSzPts val="1200"/>
              <a:buChar char="-"/>
              <a:defRPr sz="1200"/>
            </a:lvl8pPr>
            <a:lvl9pPr indent="-304800" lvl="8" marL="4114800" algn="l">
              <a:lnSpc>
                <a:spcPct val="100000"/>
              </a:lnSpc>
              <a:spcBef>
                <a:spcPts val="200"/>
              </a:spcBef>
              <a:spcAft>
                <a:spcPts val="0"/>
              </a:spcAft>
              <a:buClr>
                <a:schemeClr val="dk1"/>
              </a:buClr>
              <a:buSzPts val="1200"/>
              <a:buChar char="-"/>
              <a:defRPr sz="1200"/>
            </a:lvl9pPr>
          </a:lstStyle>
          <a:p/>
        </p:txBody>
      </p:sp>
      <p:sp>
        <p:nvSpPr>
          <p:cNvPr id="121" name="Google Shape;121;p49"/>
          <p:cNvSpPr txBox="1"/>
          <p:nvPr>
            <p:ph idx="3" type="body"/>
          </p:nvPr>
        </p:nvSpPr>
        <p:spPr>
          <a:xfrm>
            <a:off x="4645026" y="1599643"/>
            <a:ext cx="4041600" cy="486000"/>
          </a:xfrm>
          <a:prstGeom prst="rect">
            <a:avLst/>
          </a:prstGeom>
          <a:noFill/>
          <a:ln>
            <a:noFill/>
          </a:ln>
        </p:spPr>
        <p:txBody>
          <a:bodyPr anchorCtr="0" anchor="b" bIns="34275" lIns="736550" spcFirstLastPara="1" rIns="200875" wrap="square" tIns="34275">
            <a:noAutofit/>
          </a:bodyPr>
          <a:lstStyle>
            <a:lvl1pPr indent="-228600" lvl="0" marL="457200" algn="l">
              <a:lnSpc>
                <a:spcPct val="100000"/>
              </a:lnSpc>
              <a:spcBef>
                <a:spcPts val="400"/>
              </a:spcBef>
              <a:spcAft>
                <a:spcPts val="0"/>
              </a:spcAft>
              <a:buClr>
                <a:schemeClr val="dk1"/>
              </a:buClr>
              <a:buSzPts val="1800"/>
              <a:buNone/>
              <a:defRPr b="1" sz="1800"/>
            </a:lvl1pPr>
            <a:lvl2pPr indent="-228600" lvl="1" marL="914400" algn="l">
              <a:lnSpc>
                <a:spcPct val="100000"/>
              </a:lnSpc>
              <a:spcBef>
                <a:spcPts val="300"/>
              </a:spcBef>
              <a:spcAft>
                <a:spcPts val="0"/>
              </a:spcAft>
              <a:buClr>
                <a:schemeClr val="dk1"/>
              </a:buClr>
              <a:buSzPts val="800"/>
              <a:buNone/>
              <a:defRPr b="1" sz="1500"/>
            </a:lvl2pPr>
            <a:lvl3pPr indent="-228600" lvl="2" marL="1371600" algn="l">
              <a:lnSpc>
                <a:spcPct val="100000"/>
              </a:lnSpc>
              <a:spcBef>
                <a:spcPts val="300"/>
              </a:spcBef>
              <a:spcAft>
                <a:spcPts val="0"/>
              </a:spcAft>
              <a:buClr>
                <a:schemeClr val="dk1"/>
              </a:buClr>
              <a:buSzPts val="1400"/>
              <a:buNone/>
              <a:defRPr b="1" sz="1400"/>
            </a:lvl3pPr>
            <a:lvl4pPr indent="-228600" lvl="3" marL="1828800" algn="l">
              <a:lnSpc>
                <a:spcPct val="100000"/>
              </a:lnSpc>
              <a:spcBef>
                <a:spcPts val="200"/>
              </a:spcBef>
              <a:spcAft>
                <a:spcPts val="0"/>
              </a:spcAft>
              <a:buClr>
                <a:schemeClr val="dk1"/>
              </a:buClr>
              <a:buSzPts val="1200"/>
              <a:buNone/>
              <a:defRPr b="1" sz="1200"/>
            </a:lvl4pPr>
            <a:lvl5pPr indent="-228600" lvl="4" marL="2286000" algn="l">
              <a:lnSpc>
                <a:spcPct val="100000"/>
              </a:lnSpc>
              <a:spcBef>
                <a:spcPts val="200"/>
              </a:spcBef>
              <a:spcAft>
                <a:spcPts val="0"/>
              </a:spcAft>
              <a:buClr>
                <a:schemeClr val="dk1"/>
              </a:buClr>
              <a:buSzPts val="1200"/>
              <a:buNone/>
              <a:defRPr b="1" sz="1200"/>
            </a:lvl5pPr>
            <a:lvl6pPr indent="-228600" lvl="5" marL="2743200" algn="l">
              <a:lnSpc>
                <a:spcPct val="100000"/>
              </a:lnSpc>
              <a:spcBef>
                <a:spcPts val="200"/>
              </a:spcBef>
              <a:spcAft>
                <a:spcPts val="0"/>
              </a:spcAft>
              <a:buClr>
                <a:schemeClr val="dk1"/>
              </a:buClr>
              <a:buSzPts val="1200"/>
              <a:buNone/>
              <a:defRPr b="1" sz="1200"/>
            </a:lvl6pPr>
            <a:lvl7pPr indent="-228600" lvl="6" marL="3200400" algn="l">
              <a:lnSpc>
                <a:spcPct val="100000"/>
              </a:lnSpc>
              <a:spcBef>
                <a:spcPts val="200"/>
              </a:spcBef>
              <a:spcAft>
                <a:spcPts val="0"/>
              </a:spcAft>
              <a:buClr>
                <a:schemeClr val="dk1"/>
              </a:buClr>
              <a:buSzPts val="1200"/>
              <a:buNone/>
              <a:defRPr b="1" sz="1200"/>
            </a:lvl7pPr>
            <a:lvl8pPr indent="-228600" lvl="7" marL="3657600" algn="l">
              <a:lnSpc>
                <a:spcPct val="100000"/>
              </a:lnSpc>
              <a:spcBef>
                <a:spcPts val="200"/>
              </a:spcBef>
              <a:spcAft>
                <a:spcPts val="0"/>
              </a:spcAft>
              <a:buClr>
                <a:schemeClr val="dk1"/>
              </a:buClr>
              <a:buSzPts val="1200"/>
              <a:buNone/>
              <a:defRPr b="1" sz="1200"/>
            </a:lvl8pPr>
            <a:lvl9pPr indent="-228600" lvl="8" marL="4114800" algn="l">
              <a:lnSpc>
                <a:spcPct val="100000"/>
              </a:lnSpc>
              <a:spcBef>
                <a:spcPts val="200"/>
              </a:spcBef>
              <a:spcAft>
                <a:spcPts val="0"/>
              </a:spcAft>
              <a:buClr>
                <a:schemeClr val="dk1"/>
              </a:buClr>
              <a:buSzPts val="1200"/>
              <a:buNone/>
              <a:defRPr b="1" sz="1200"/>
            </a:lvl9pPr>
          </a:lstStyle>
          <a:p/>
        </p:txBody>
      </p:sp>
      <p:sp>
        <p:nvSpPr>
          <p:cNvPr id="122" name="Google Shape;122;p49"/>
          <p:cNvSpPr txBox="1"/>
          <p:nvPr>
            <p:ph idx="4" type="body"/>
          </p:nvPr>
        </p:nvSpPr>
        <p:spPr>
          <a:xfrm>
            <a:off x="4645026" y="2085697"/>
            <a:ext cx="4041600" cy="2808300"/>
          </a:xfrm>
          <a:prstGeom prst="rect">
            <a:avLst/>
          </a:prstGeom>
          <a:noFill/>
          <a:ln>
            <a:noFill/>
          </a:ln>
        </p:spPr>
        <p:txBody>
          <a:bodyPr anchorCtr="0" anchor="t" bIns="34275" lIns="736550" spcFirstLastPara="1" rIns="200875" wrap="square" tIns="34275">
            <a:noAutofit/>
          </a:bodyPr>
          <a:lstStyle>
            <a:lvl1pPr indent="-342900" lvl="0" marL="457200" algn="l">
              <a:lnSpc>
                <a:spcPct val="100000"/>
              </a:lnSpc>
              <a:spcBef>
                <a:spcPts val="400"/>
              </a:spcBef>
              <a:spcAft>
                <a:spcPts val="0"/>
              </a:spcAft>
              <a:buClr>
                <a:schemeClr val="dk1"/>
              </a:buClr>
              <a:buSzPts val="1800"/>
              <a:buChar char="›"/>
              <a:defRPr sz="1800"/>
            </a:lvl1pPr>
            <a:lvl2pPr indent="-279400" lvl="1" marL="914400" algn="l">
              <a:lnSpc>
                <a:spcPct val="100000"/>
              </a:lnSpc>
              <a:spcBef>
                <a:spcPts val="300"/>
              </a:spcBef>
              <a:spcAft>
                <a:spcPts val="0"/>
              </a:spcAft>
              <a:buClr>
                <a:schemeClr val="dk1"/>
              </a:buClr>
              <a:buSzPts val="800"/>
              <a:buChar char="▪"/>
              <a:defRPr sz="1500"/>
            </a:lvl2pPr>
            <a:lvl3pPr indent="-317500" lvl="2" marL="1371600" algn="l">
              <a:lnSpc>
                <a:spcPct val="100000"/>
              </a:lnSpc>
              <a:spcBef>
                <a:spcPts val="300"/>
              </a:spcBef>
              <a:spcAft>
                <a:spcPts val="0"/>
              </a:spcAft>
              <a:buClr>
                <a:schemeClr val="dk1"/>
              </a:buClr>
              <a:buSzPts val="1400"/>
              <a:buChar char="-"/>
              <a:defRPr sz="1400"/>
            </a:lvl3pPr>
            <a:lvl4pPr indent="-304800" lvl="3" marL="1828800" algn="l">
              <a:lnSpc>
                <a:spcPct val="100000"/>
              </a:lnSpc>
              <a:spcBef>
                <a:spcPts val="200"/>
              </a:spcBef>
              <a:spcAft>
                <a:spcPts val="0"/>
              </a:spcAft>
              <a:buClr>
                <a:schemeClr val="dk1"/>
              </a:buClr>
              <a:buSzPts val="1200"/>
              <a:buChar char="-"/>
              <a:defRPr sz="1200"/>
            </a:lvl4pPr>
            <a:lvl5pPr indent="-304800" lvl="4" marL="2286000" algn="l">
              <a:lnSpc>
                <a:spcPct val="100000"/>
              </a:lnSpc>
              <a:spcBef>
                <a:spcPts val="200"/>
              </a:spcBef>
              <a:spcAft>
                <a:spcPts val="0"/>
              </a:spcAft>
              <a:buClr>
                <a:schemeClr val="dk1"/>
              </a:buClr>
              <a:buSzPts val="1200"/>
              <a:buChar char="-"/>
              <a:defRPr sz="1200"/>
            </a:lvl5pPr>
            <a:lvl6pPr indent="-304800" lvl="5" marL="2743200" algn="l">
              <a:lnSpc>
                <a:spcPct val="100000"/>
              </a:lnSpc>
              <a:spcBef>
                <a:spcPts val="200"/>
              </a:spcBef>
              <a:spcAft>
                <a:spcPts val="0"/>
              </a:spcAft>
              <a:buClr>
                <a:schemeClr val="dk1"/>
              </a:buClr>
              <a:buSzPts val="1200"/>
              <a:buChar char="-"/>
              <a:defRPr sz="1200"/>
            </a:lvl6pPr>
            <a:lvl7pPr indent="-304800" lvl="6" marL="3200400" algn="l">
              <a:lnSpc>
                <a:spcPct val="100000"/>
              </a:lnSpc>
              <a:spcBef>
                <a:spcPts val="200"/>
              </a:spcBef>
              <a:spcAft>
                <a:spcPts val="0"/>
              </a:spcAft>
              <a:buClr>
                <a:schemeClr val="dk1"/>
              </a:buClr>
              <a:buSzPts val="1200"/>
              <a:buChar char="-"/>
              <a:defRPr sz="1200"/>
            </a:lvl7pPr>
            <a:lvl8pPr indent="-304800" lvl="7" marL="3657600" algn="l">
              <a:lnSpc>
                <a:spcPct val="100000"/>
              </a:lnSpc>
              <a:spcBef>
                <a:spcPts val="200"/>
              </a:spcBef>
              <a:spcAft>
                <a:spcPts val="0"/>
              </a:spcAft>
              <a:buClr>
                <a:schemeClr val="dk1"/>
              </a:buClr>
              <a:buSzPts val="1200"/>
              <a:buChar char="-"/>
              <a:defRPr sz="1200"/>
            </a:lvl8pPr>
            <a:lvl9pPr indent="-304800" lvl="8" marL="4114800" algn="l">
              <a:lnSpc>
                <a:spcPct val="100000"/>
              </a:lnSpc>
              <a:spcBef>
                <a:spcPts val="200"/>
              </a:spcBef>
              <a:spcAft>
                <a:spcPts val="0"/>
              </a:spcAft>
              <a:buClr>
                <a:schemeClr val="dk1"/>
              </a:buClr>
              <a:buSzPts val="1200"/>
              <a:buChar char="-"/>
              <a:defRPr sz="1200"/>
            </a:lvl9pPr>
          </a:lstStyle>
          <a:p/>
        </p:txBody>
      </p:sp>
      <p:sp>
        <p:nvSpPr>
          <p:cNvPr id="123" name="Google Shape;123;p4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24" name="Shape 124"/>
        <p:cNvGrpSpPr/>
        <p:nvPr/>
      </p:nvGrpSpPr>
      <p:grpSpPr>
        <a:xfrm>
          <a:off x="0" y="0"/>
          <a:ext cx="0" cy="0"/>
          <a:chOff x="0" y="0"/>
          <a:chExt cx="0" cy="0"/>
        </a:xfrm>
      </p:grpSpPr>
      <p:sp>
        <p:nvSpPr>
          <p:cNvPr id="125" name="Google Shape;125;p50"/>
          <p:cNvSpPr txBox="1"/>
          <p:nvPr>
            <p:ph type="title"/>
          </p:nvPr>
        </p:nvSpPr>
        <p:spPr>
          <a:xfrm>
            <a:off x="1" y="438150"/>
            <a:ext cx="9140700" cy="594300"/>
          </a:xfrm>
          <a:prstGeom prst="rect">
            <a:avLst/>
          </a:prstGeom>
          <a:noFill/>
          <a:ln>
            <a:noFill/>
          </a:ln>
        </p:spPr>
        <p:txBody>
          <a:bodyPr anchorCtr="0" anchor="ctr" bIns="34275" lIns="737100" spcFirstLastPara="1" rIns="202500"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6" name="Google Shape;126;p5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type="tx">
  <p:cSld name="TITLE_AND_BODY">
    <p:spTree>
      <p:nvGrpSpPr>
        <p:cNvPr id="30" name="Shape 30"/>
        <p:cNvGrpSpPr/>
        <p:nvPr/>
      </p:nvGrpSpPr>
      <p:grpSpPr>
        <a:xfrm>
          <a:off x="0" y="0"/>
          <a:ext cx="0" cy="0"/>
          <a:chOff x="0" y="0"/>
          <a:chExt cx="0" cy="0"/>
        </a:xfrm>
      </p:grpSpPr>
      <p:sp>
        <p:nvSpPr>
          <p:cNvPr id="31" name="Google Shape;31;p32"/>
          <p:cNvSpPr txBox="1"/>
          <p:nvPr>
            <p:ph type="title"/>
          </p:nvPr>
        </p:nvSpPr>
        <p:spPr>
          <a:xfrm>
            <a:off x="1" y="438150"/>
            <a:ext cx="9140700" cy="594000"/>
          </a:xfrm>
          <a:prstGeom prst="rect">
            <a:avLst/>
          </a:prstGeom>
          <a:noFill/>
          <a:ln>
            <a:noFill/>
          </a:ln>
        </p:spPr>
        <p:txBody>
          <a:bodyPr anchorCtr="0" anchor="ctr" bIns="35100" lIns="737100" spcFirstLastPara="1" rIns="202500" wrap="square" tIns="3510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 name="Google Shape;32;p32"/>
          <p:cNvSpPr txBox="1"/>
          <p:nvPr>
            <p:ph idx="1" type="body"/>
          </p:nvPr>
        </p:nvSpPr>
        <p:spPr>
          <a:xfrm>
            <a:off x="1" y="1091684"/>
            <a:ext cx="9140700" cy="3861300"/>
          </a:xfrm>
          <a:prstGeom prst="rect">
            <a:avLst/>
          </a:prstGeom>
          <a:noFill/>
          <a:ln>
            <a:noFill/>
          </a:ln>
        </p:spPr>
        <p:txBody>
          <a:bodyPr anchorCtr="0" anchor="t" bIns="34275" lIns="736550" spcFirstLastPara="1" rIns="202500" wrap="square" tIns="34275">
            <a:noAutofit/>
          </a:bodyPr>
          <a:lstStyle>
            <a:lvl1pPr indent="-317500" lvl="0" marL="457200" algn="l">
              <a:lnSpc>
                <a:spcPct val="100000"/>
              </a:lnSpc>
              <a:spcBef>
                <a:spcPts val="300"/>
              </a:spcBef>
              <a:spcAft>
                <a:spcPts val="0"/>
              </a:spcAft>
              <a:buClr>
                <a:schemeClr val="dk1"/>
              </a:buClr>
              <a:buSzPts val="1400"/>
              <a:buChar char="›"/>
              <a:defRPr/>
            </a:lvl1pPr>
            <a:lvl2pPr indent="-273050" lvl="1" marL="914400" algn="l">
              <a:lnSpc>
                <a:spcPct val="100000"/>
              </a:lnSpc>
              <a:spcBef>
                <a:spcPts val="300"/>
              </a:spcBef>
              <a:spcAft>
                <a:spcPts val="0"/>
              </a:spcAft>
              <a:buClr>
                <a:schemeClr val="dk1"/>
              </a:buClr>
              <a:buSzPts val="700"/>
              <a:buChar char="▪"/>
              <a:defRPr/>
            </a:lvl2pPr>
            <a:lvl3pPr indent="-298450" lvl="2" marL="1371600" algn="l">
              <a:lnSpc>
                <a:spcPct val="100000"/>
              </a:lnSpc>
              <a:spcBef>
                <a:spcPts val="300"/>
              </a:spcBef>
              <a:spcAft>
                <a:spcPts val="0"/>
              </a:spcAft>
              <a:buClr>
                <a:schemeClr val="dk1"/>
              </a:buClr>
              <a:buSzPts val="11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33" name="Google Shape;33;p3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7" name="Shape 127"/>
        <p:cNvGrpSpPr/>
        <p:nvPr/>
      </p:nvGrpSpPr>
      <p:grpSpPr>
        <a:xfrm>
          <a:off x="0" y="0"/>
          <a:ext cx="0" cy="0"/>
          <a:chOff x="0" y="0"/>
          <a:chExt cx="0" cy="0"/>
        </a:xfrm>
      </p:grpSpPr>
      <p:sp>
        <p:nvSpPr>
          <p:cNvPr id="128" name="Google Shape;128;p5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p:cSld name="Content with Caption">
    <p:spTree>
      <p:nvGrpSpPr>
        <p:cNvPr id="129" name="Shape 129"/>
        <p:cNvGrpSpPr/>
        <p:nvPr/>
      </p:nvGrpSpPr>
      <p:grpSpPr>
        <a:xfrm>
          <a:off x="0" y="0"/>
          <a:ext cx="0" cy="0"/>
          <a:chOff x="0" y="0"/>
          <a:chExt cx="0" cy="0"/>
        </a:xfrm>
      </p:grpSpPr>
      <p:sp>
        <p:nvSpPr>
          <p:cNvPr id="130" name="Google Shape;130;p52"/>
          <p:cNvSpPr txBox="1"/>
          <p:nvPr>
            <p:ph type="title"/>
          </p:nvPr>
        </p:nvSpPr>
        <p:spPr>
          <a:xfrm>
            <a:off x="251521" y="1005576"/>
            <a:ext cx="3213900" cy="648000"/>
          </a:xfrm>
          <a:prstGeom prst="rect">
            <a:avLst/>
          </a:prstGeom>
          <a:noFill/>
          <a:ln>
            <a:noFill/>
          </a:ln>
        </p:spPr>
        <p:txBody>
          <a:bodyPr anchorCtr="0" anchor="b" bIns="34275" lIns="737100" spcFirstLastPara="1" rIns="202500" wrap="square" tIns="34275">
            <a:noAutofit/>
          </a:bodyPr>
          <a:lstStyle>
            <a:lvl1pPr lvl="0" algn="l">
              <a:lnSpc>
                <a:spcPct val="100000"/>
              </a:lnSpc>
              <a:spcBef>
                <a:spcPts val="0"/>
              </a:spcBef>
              <a:spcAft>
                <a:spcPts val="0"/>
              </a:spcAft>
              <a:buSzPts val="1100"/>
              <a:buNone/>
              <a:defRPr b="1" sz="1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1" name="Google Shape;131;p52"/>
          <p:cNvSpPr txBox="1"/>
          <p:nvPr>
            <p:ph idx="1" type="body"/>
          </p:nvPr>
        </p:nvSpPr>
        <p:spPr>
          <a:xfrm>
            <a:off x="3575050" y="1005576"/>
            <a:ext cx="5111700" cy="3888300"/>
          </a:xfrm>
          <a:prstGeom prst="rect">
            <a:avLst/>
          </a:prstGeom>
          <a:noFill/>
          <a:ln>
            <a:noFill/>
          </a:ln>
        </p:spPr>
        <p:txBody>
          <a:bodyPr anchorCtr="0" anchor="t" bIns="34275" lIns="736550" spcFirstLastPara="1" rIns="200875" wrap="square" tIns="34275">
            <a:noAutofit/>
          </a:bodyPr>
          <a:lstStyle>
            <a:lvl1pPr indent="-381000" lvl="0" marL="457200" algn="l">
              <a:lnSpc>
                <a:spcPct val="100000"/>
              </a:lnSpc>
              <a:spcBef>
                <a:spcPts val="500"/>
              </a:spcBef>
              <a:spcAft>
                <a:spcPts val="0"/>
              </a:spcAft>
              <a:buClr>
                <a:schemeClr val="dk1"/>
              </a:buClr>
              <a:buSzPts val="2400"/>
              <a:buChar char="›"/>
              <a:defRPr sz="2400"/>
            </a:lvl1pPr>
            <a:lvl2pPr indent="-298450" lvl="1" marL="914400" algn="l">
              <a:lnSpc>
                <a:spcPct val="100000"/>
              </a:lnSpc>
              <a:spcBef>
                <a:spcPts val="400"/>
              </a:spcBef>
              <a:spcAft>
                <a:spcPts val="0"/>
              </a:spcAft>
              <a:buClr>
                <a:schemeClr val="dk1"/>
              </a:buClr>
              <a:buSzPts val="1100"/>
              <a:buChar char="▪"/>
              <a:defRPr sz="2100"/>
            </a:lvl2pPr>
            <a:lvl3pPr indent="-342900" lvl="2" marL="1371600" algn="l">
              <a:lnSpc>
                <a:spcPct val="100000"/>
              </a:lnSpc>
              <a:spcBef>
                <a:spcPts val="400"/>
              </a:spcBef>
              <a:spcAft>
                <a:spcPts val="0"/>
              </a:spcAft>
              <a:buClr>
                <a:schemeClr val="dk1"/>
              </a:buClr>
              <a:buSzPts val="1800"/>
              <a:buChar char="-"/>
              <a:defRPr sz="1800"/>
            </a:lvl3pPr>
            <a:lvl4pPr indent="-323850" lvl="3" marL="1828800" algn="l">
              <a:lnSpc>
                <a:spcPct val="100000"/>
              </a:lnSpc>
              <a:spcBef>
                <a:spcPts val="300"/>
              </a:spcBef>
              <a:spcAft>
                <a:spcPts val="0"/>
              </a:spcAft>
              <a:buClr>
                <a:schemeClr val="dk1"/>
              </a:buClr>
              <a:buSzPts val="1500"/>
              <a:buChar char="-"/>
              <a:defRPr sz="1500"/>
            </a:lvl4pPr>
            <a:lvl5pPr indent="-323850" lvl="4" marL="2286000" algn="l">
              <a:lnSpc>
                <a:spcPct val="100000"/>
              </a:lnSpc>
              <a:spcBef>
                <a:spcPts val="300"/>
              </a:spcBef>
              <a:spcAft>
                <a:spcPts val="0"/>
              </a:spcAft>
              <a:buClr>
                <a:schemeClr val="dk1"/>
              </a:buClr>
              <a:buSzPts val="1500"/>
              <a:buChar char="-"/>
              <a:defRPr sz="1500"/>
            </a:lvl5pPr>
            <a:lvl6pPr indent="-323850" lvl="5" marL="2743200" algn="l">
              <a:lnSpc>
                <a:spcPct val="100000"/>
              </a:lnSpc>
              <a:spcBef>
                <a:spcPts val="300"/>
              </a:spcBef>
              <a:spcAft>
                <a:spcPts val="0"/>
              </a:spcAft>
              <a:buClr>
                <a:schemeClr val="dk1"/>
              </a:buClr>
              <a:buSzPts val="1500"/>
              <a:buChar char="-"/>
              <a:defRPr sz="1500"/>
            </a:lvl6pPr>
            <a:lvl7pPr indent="-323850" lvl="6" marL="3200400" algn="l">
              <a:lnSpc>
                <a:spcPct val="100000"/>
              </a:lnSpc>
              <a:spcBef>
                <a:spcPts val="300"/>
              </a:spcBef>
              <a:spcAft>
                <a:spcPts val="0"/>
              </a:spcAft>
              <a:buClr>
                <a:schemeClr val="dk1"/>
              </a:buClr>
              <a:buSzPts val="1500"/>
              <a:buChar char="-"/>
              <a:defRPr sz="1500"/>
            </a:lvl7pPr>
            <a:lvl8pPr indent="-323850" lvl="7" marL="3657600" algn="l">
              <a:lnSpc>
                <a:spcPct val="100000"/>
              </a:lnSpc>
              <a:spcBef>
                <a:spcPts val="300"/>
              </a:spcBef>
              <a:spcAft>
                <a:spcPts val="0"/>
              </a:spcAft>
              <a:buClr>
                <a:schemeClr val="dk1"/>
              </a:buClr>
              <a:buSzPts val="1500"/>
              <a:buChar char="-"/>
              <a:defRPr sz="1500"/>
            </a:lvl8pPr>
            <a:lvl9pPr indent="-323850" lvl="8" marL="4114800" algn="l">
              <a:lnSpc>
                <a:spcPct val="100000"/>
              </a:lnSpc>
              <a:spcBef>
                <a:spcPts val="300"/>
              </a:spcBef>
              <a:spcAft>
                <a:spcPts val="0"/>
              </a:spcAft>
              <a:buClr>
                <a:schemeClr val="dk1"/>
              </a:buClr>
              <a:buSzPts val="1500"/>
              <a:buChar char="-"/>
              <a:defRPr sz="1500"/>
            </a:lvl9pPr>
          </a:lstStyle>
          <a:p/>
        </p:txBody>
      </p:sp>
      <p:sp>
        <p:nvSpPr>
          <p:cNvPr id="132" name="Google Shape;132;p52"/>
          <p:cNvSpPr txBox="1"/>
          <p:nvPr>
            <p:ph idx="2" type="body"/>
          </p:nvPr>
        </p:nvSpPr>
        <p:spPr>
          <a:xfrm>
            <a:off x="251521" y="1653648"/>
            <a:ext cx="3213900" cy="3240300"/>
          </a:xfrm>
          <a:prstGeom prst="rect">
            <a:avLst/>
          </a:prstGeom>
          <a:noFill/>
          <a:ln>
            <a:noFill/>
          </a:ln>
        </p:spPr>
        <p:txBody>
          <a:bodyPr anchorCtr="0" anchor="t" bIns="34275" lIns="736550" spcFirstLastPara="1" rIns="200875" wrap="square" tIns="34275">
            <a:noAutofit/>
          </a:bodyPr>
          <a:lstStyle>
            <a:lvl1pPr indent="-228600" lvl="0" marL="457200" algn="l">
              <a:lnSpc>
                <a:spcPct val="100000"/>
              </a:lnSpc>
              <a:spcBef>
                <a:spcPts val="200"/>
              </a:spcBef>
              <a:spcAft>
                <a:spcPts val="0"/>
              </a:spcAft>
              <a:buClr>
                <a:schemeClr val="dk1"/>
              </a:buClr>
              <a:buSzPts val="1100"/>
              <a:buNone/>
              <a:defRPr sz="1100"/>
            </a:lvl1pPr>
            <a:lvl2pPr indent="-228600" lvl="1" marL="914400" algn="l">
              <a:lnSpc>
                <a:spcPct val="100000"/>
              </a:lnSpc>
              <a:spcBef>
                <a:spcPts val="200"/>
              </a:spcBef>
              <a:spcAft>
                <a:spcPts val="0"/>
              </a:spcAft>
              <a:buClr>
                <a:schemeClr val="dk1"/>
              </a:buClr>
              <a:buSzPts val="500"/>
              <a:buNone/>
              <a:defRPr sz="900"/>
            </a:lvl2pPr>
            <a:lvl3pPr indent="-228600" lvl="2" marL="1371600" algn="l">
              <a:lnSpc>
                <a:spcPct val="100000"/>
              </a:lnSpc>
              <a:spcBef>
                <a:spcPts val="200"/>
              </a:spcBef>
              <a:spcAft>
                <a:spcPts val="0"/>
              </a:spcAft>
              <a:buClr>
                <a:schemeClr val="dk1"/>
              </a:buClr>
              <a:buSzPts val="800"/>
              <a:buNone/>
              <a:defRPr sz="800"/>
            </a:lvl3pPr>
            <a:lvl4pPr indent="-228600" lvl="3" marL="1828800" algn="l">
              <a:lnSpc>
                <a:spcPct val="100000"/>
              </a:lnSpc>
              <a:spcBef>
                <a:spcPts val="100"/>
              </a:spcBef>
              <a:spcAft>
                <a:spcPts val="0"/>
              </a:spcAft>
              <a:buClr>
                <a:schemeClr val="dk1"/>
              </a:buClr>
              <a:buSzPts val="700"/>
              <a:buNone/>
              <a:defRPr sz="700"/>
            </a:lvl4pPr>
            <a:lvl5pPr indent="-228600" lvl="4" marL="2286000" algn="l">
              <a:lnSpc>
                <a:spcPct val="100000"/>
              </a:lnSpc>
              <a:spcBef>
                <a:spcPts val="100"/>
              </a:spcBef>
              <a:spcAft>
                <a:spcPts val="0"/>
              </a:spcAft>
              <a:buClr>
                <a:schemeClr val="dk1"/>
              </a:buClr>
              <a:buSzPts val="700"/>
              <a:buNone/>
              <a:defRPr sz="700"/>
            </a:lvl5pPr>
            <a:lvl6pPr indent="-228600" lvl="5" marL="2743200" algn="l">
              <a:lnSpc>
                <a:spcPct val="100000"/>
              </a:lnSpc>
              <a:spcBef>
                <a:spcPts val="100"/>
              </a:spcBef>
              <a:spcAft>
                <a:spcPts val="0"/>
              </a:spcAft>
              <a:buClr>
                <a:schemeClr val="dk1"/>
              </a:buClr>
              <a:buSzPts val="700"/>
              <a:buNone/>
              <a:defRPr sz="700"/>
            </a:lvl6pPr>
            <a:lvl7pPr indent="-228600" lvl="6" marL="3200400" algn="l">
              <a:lnSpc>
                <a:spcPct val="100000"/>
              </a:lnSpc>
              <a:spcBef>
                <a:spcPts val="100"/>
              </a:spcBef>
              <a:spcAft>
                <a:spcPts val="0"/>
              </a:spcAft>
              <a:buClr>
                <a:schemeClr val="dk1"/>
              </a:buClr>
              <a:buSzPts val="700"/>
              <a:buNone/>
              <a:defRPr sz="700"/>
            </a:lvl7pPr>
            <a:lvl8pPr indent="-228600" lvl="7" marL="3657600" algn="l">
              <a:lnSpc>
                <a:spcPct val="100000"/>
              </a:lnSpc>
              <a:spcBef>
                <a:spcPts val="100"/>
              </a:spcBef>
              <a:spcAft>
                <a:spcPts val="0"/>
              </a:spcAft>
              <a:buClr>
                <a:schemeClr val="dk1"/>
              </a:buClr>
              <a:buSzPts val="700"/>
              <a:buNone/>
              <a:defRPr sz="700"/>
            </a:lvl8pPr>
            <a:lvl9pPr indent="-228600" lvl="8" marL="4114800" algn="l">
              <a:lnSpc>
                <a:spcPct val="100000"/>
              </a:lnSpc>
              <a:spcBef>
                <a:spcPts val="100"/>
              </a:spcBef>
              <a:spcAft>
                <a:spcPts val="0"/>
              </a:spcAft>
              <a:buClr>
                <a:schemeClr val="dk1"/>
              </a:buClr>
              <a:buSzPts val="700"/>
              <a:buNone/>
              <a:defRPr sz="700"/>
            </a:lvl9pPr>
          </a:lstStyle>
          <a:p/>
        </p:txBody>
      </p:sp>
      <p:sp>
        <p:nvSpPr>
          <p:cNvPr id="133" name="Google Shape;133;p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p:cSld name="Picture with Caption">
    <p:spTree>
      <p:nvGrpSpPr>
        <p:cNvPr id="134" name="Shape 134"/>
        <p:cNvGrpSpPr/>
        <p:nvPr/>
      </p:nvGrpSpPr>
      <p:grpSpPr>
        <a:xfrm>
          <a:off x="0" y="0"/>
          <a:ext cx="0" cy="0"/>
          <a:chOff x="0" y="0"/>
          <a:chExt cx="0" cy="0"/>
        </a:xfrm>
      </p:grpSpPr>
      <p:sp>
        <p:nvSpPr>
          <p:cNvPr id="135" name="Google Shape;135;p53"/>
          <p:cNvSpPr txBox="1"/>
          <p:nvPr>
            <p:ph type="title"/>
          </p:nvPr>
        </p:nvSpPr>
        <p:spPr>
          <a:xfrm>
            <a:off x="1792288" y="3813888"/>
            <a:ext cx="5486400" cy="486000"/>
          </a:xfrm>
          <a:prstGeom prst="rect">
            <a:avLst/>
          </a:prstGeom>
          <a:noFill/>
          <a:ln>
            <a:noFill/>
          </a:ln>
        </p:spPr>
        <p:txBody>
          <a:bodyPr anchorCtr="0" anchor="b" bIns="34275" lIns="737100" spcFirstLastPara="1" rIns="202500" wrap="square" tIns="34275">
            <a:noAutofit/>
          </a:bodyPr>
          <a:lstStyle>
            <a:lvl1pPr lvl="0" algn="l">
              <a:lnSpc>
                <a:spcPct val="100000"/>
              </a:lnSpc>
              <a:spcBef>
                <a:spcPts val="0"/>
              </a:spcBef>
              <a:spcAft>
                <a:spcPts val="0"/>
              </a:spcAft>
              <a:buSzPts val="1100"/>
              <a:buNone/>
              <a:defRPr b="1" sz="1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6" name="Google Shape;136;p53"/>
          <p:cNvSpPr/>
          <p:nvPr>
            <p:ph idx="2" type="pic"/>
          </p:nvPr>
        </p:nvSpPr>
        <p:spPr>
          <a:xfrm>
            <a:off x="1792288" y="1113587"/>
            <a:ext cx="4114800" cy="4114800"/>
          </a:xfrm>
          <a:prstGeom prst="rect">
            <a:avLst/>
          </a:prstGeom>
          <a:noFill/>
          <a:ln>
            <a:noFill/>
          </a:ln>
        </p:spPr>
        <p:txBody>
          <a:bodyPr anchorCtr="0" anchor="t" bIns="34275" lIns="736550" spcFirstLastPara="1" rIns="200875" wrap="square" tIns="34275">
            <a:noAutofit/>
          </a:bodyPr>
          <a:lstStyle>
            <a:lvl1pPr lvl="0" marR="0" rtl="0" algn="l">
              <a:lnSpc>
                <a:spcPct val="100000"/>
              </a:lnSpc>
              <a:spcBef>
                <a:spcPts val="500"/>
              </a:spcBef>
              <a:spcAft>
                <a:spcPts val="0"/>
              </a:spcAft>
              <a:buClr>
                <a:schemeClr val="dk1"/>
              </a:buClr>
              <a:buSzPts val="2400"/>
              <a:buFont typeface="Verdana"/>
              <a:buNone/>
              <a:defRPr b="0" i="0" sz="2400" u="none" cap="none" strike="noStrike">
                <a:solidFill>
                  <a:schemeClr val="dk1"/>
                </a:solidFill>
                <a:latin typeface="Verdana"/>
                <a:ea typeface="Verdana"/>
                <a:cs typeface="Verdana"/>
                <a:sym typeface="Verdana"/>
              </a:defRPr>
            </a:lvl1pPr>
            <a:lvl2pPr lvl="1" marR="0" rtl="0" algn="l">
              <a:lnSpc>
                <a:spcPct val="100000"/>
              </a:lnSpc>
              <a:spcBef>
                <a:spcPts val="400"/>
              </a:spcBef>
              <a:spcAft>
                <a:spcPts val="0"/>
              </a:spcAft>
              <a:buClr>
                <a:schemeClr val="dk1"/>
              </a:buClr>
              <a:buSzPts val="1100"/>
              <a:buFont typeface="Noto Sans Symbols"/>
              <a:buNone/>
              <a:defRPr b="0" i="0" sz="2100" u="none" cap="none" strike="noStrike">
                <a:solidFill>
                  <a:schemeClr val="dk1"/>
                </a:solidFill>
                <a:latin typeface="Verdana"/>
                <a:ea typeface="Verdana"/>
                <a:cs typeface="Verdana"/>
                <a:sym typeface="Verdana"/>
              </a:defRPr>
            </a:lvl2pPr>
            <a:lvl3pPr lvl="2" marR="0" rtl="0" algn="l">
              <a:lnSpc>
                <a:spcPct val="100000"/>
              </a:lnSpc>
              <a:spcBef>
                <a:spcPts val="400"/>
              </a:spcBef>
              <a:spcAft>
                <a:spcPts val="0"/>
              </a:spcAft>
              <a:buClr>
                <a:schemeClr val="dk1"/>
              </a:buClr>
              <a:buSzPts val="1800"/>
              <a:buFont typeface="Courier New"/>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300"/>
              </a:spcBef>
              <a:spcAft>
                <a:spcPts val="0"/>
              </a:spcAft>
              <a:buClr>
                <a:schemeClr val="dk1"/>
              </a:buClr>
              <a:buSzPts val="1500"/>
              <a:buFont typeface="Courier New"/>
              <a:buNone/>
              <a:defRPr b="0" i="0" sz="1500" u="none" cap="none" strike="noStrike">
                <a:solidFill>
                  <a:schemeClr val="dk1"/>
                </a:solidFill>
                <a:latin typeface="Verdana"/>
                <a:ea typeface="Verdana"/>
                <a:cs typeface="Verdana"/>
                <a:sym typeface="Verdana"/>
              </a:defRPr>
            </a:lvl4pPr>
            <a:lvl5pPr lvl="4" marR="0" rtl="0" algn="l">
              <a:lnSpc>
                <a:spcPct val="100000"/>
              </a:lnSpc>
              <a:spcBef>
                <a:spcPts val="300"/>
              </a:spcBef>
              <a:spcAft>
                <a:spcPts val="0"/>
              </a:spcAft>
              <a:buClr>
                <a:schemeClr val="dk1"/>
              </a:buClr>
              <a:buSzPts val="1500"/>
              <a:buFont typeface="Courier New"/>
              <a:buNone/>
              <a:defRPr b="0" i="0" sz="1500" u="none" cap="none" strike="noStrike">
                <a:solidFill>
                  <a:schemeClr val="dk1"/>
                </a:solidFill>
                <a:latin typeface="Verdana"/>
                <a:ea typeface="Verdana"/>
                <a:cs typeface="Verdana"/>
                <a:sym typeface="Verdana"/>
              </a:defRPr>
            </a:lvl5pPr>
            <a:lvl6pPr lvl="5" marR="0" rtl="0" algn="l">
              <a:lnSpc>
                <a:spcPct val="100000"/>
              </a:lnSpc>
              <a:spcBef>
                <a:spcPts val="300"/>
              </a:spcBef>
              <a:spcAft>
                <a:spcPts val="0"/>
              </a:spcAft>
              <a:buClr>
                <a:schemeClr val="dk1"/>
              </a:buClr>
              <a:buSzPts val="1500"/>
              <a:buFont typeface="Courier New"/>
              <a:buNone/>
              <a:defRPr b="0" i="0" sz="1500" u="none" cap="none" strike="noStrike">
                <a:solidFill>
                  <a:schemeClr val="dk1"/>
                </a:solidFill>
                <a:latin typeface="Verdana"/>
                <a:ea typeface="Verdana"/>
                <a:cs typeface="Verdana"/>
                <a:sym typeface="Verdana"/>
              </a:defRPr>
            </a:lvl6pPr>
            <a:lvl7pPr lvl="6" marR="0" rtl="0" algn="l">
              <a:lnSpc>
                <a:spcPct val="100000"/>
              </a:lnSpc>
              <a:spcBef>
                <a:spcPts val="300"/>
              </a:spcBef>
              <a:spcAft>
                <a:spcPts val="0"/>
              </a:spcAft>
              <a:buClr>
                <a:schemeClr val="dk1"/>
              </a:buClr>
              <a:buSzPts val="1500"/>
              <a:buFont typeface="Courier New"/>
              <a:buNone/>
              <a:defRPr b="0" i="0" sz="1500" u="none" cap="none" strike="noStrike">
                <a:solidFill>
                  <a:schemeClr val="dk1"/>
                </a:solidFill>
                <a:latin typeface="Verdana"/>
                <a:ea typeface="Verdana"/>
                <a:cs typeface="Verdana"/>
                <a:sym typeface="Verdana"/>
              </a:defRPr>
            </a:lvl7pPr>
            <a:lvl8pPr lvl="7" marR="0" rtl="0" algn="l">
              <a:lnSpc>
                <a:spcPct val="100000"/>
              </a:lnSpc>
              <a:spcBef>
                <a:spcPts val="300"/>
              </a:spcBef>
              <a:spcAft>
                <a:spcPts val="0"/>
              </a:spcAft>
              <a:buClr>
                <a:schemeClr val="dk1"/>
              </a:buClr>
              <a:buSzPts val="1500"/>
              <a:buFont typeface="Courier New"/>
              <a:buNone/>
              <a:defRPr b="0" i="0" sz="1500" u="none" cap="none" strike="noStrike">
                <a:solidFill>
                  <a:schemeClr val="dk1"/>
                </a:solidFill>
                <a:latin typeface="Verdana"/>
                <a:ea typeface="Verdana"/>
                <a:cs typeface="Verdana"/>
                <a:sym typeface="Verdana"/>
              </a:defRPr>
            </a:lvl8pPr>
            <a:lvl9pPr lvl="8" marR="0" rtl="0" algn="l">
              <a:lnSpc>
                <a:spcPct val="100000"/>
              </a:lnSpc>
              <a:spcBef>
                <a:spcPts val="300"/>
              </a:spcBef>
              <a:spcAft>
                <a:spcPts val="0"/>
              </a:spcAft>
              <a:buClr>
                <a:schemeClr val="dk1"/>
              </a:buClr>
              <a:buSzPts val="1500"/>
              <a:buFont typeface="Courier New"/>
              <a:buNone/>
              <a:defRPr b="0" i="0" sz="1500" u="none" cap="none" strike="noStrike">
                <a:solidFill>
                  <a:schemeClr val="dk1"/>
                </a:solidFill>
                <a:latin typeface="Verdana"/>
                <a:ea typeface="Verdana"/>
                <a:cs typeface="Verdana"/>
                <a:sym typeface="Verdana"/>
              </a:defRPr>
            </a:lvl9pPr>
          </a:lstStyle>
          <a:p/>
        </p:txBody>
      </p:sp>
      <p:sp>
        <p:nvSpPr>
          <p:cNvPr id="137" name="Google Shape;137;p53"/>
          <p:cNvSpPr txBox="1"/>
          <p:nvPr>
            <p:ph idx="1" type="body"/>
          </p:nvPr>
        </p:nvSpPr>
        <p:spPr>
          <a:xfrm>
            <a:off x="1792288" y="4299942"/>
            <a:ext cx="5486400" cy="594000"/>
          </a:xfrm>
          <a:prstGeom prst="rect">
            <a:avLst/>
          </a:prstGeom>
          <a:noFill/>
          <a:ln>
            <a:noFill/>
          </a:ln>
        </p:spPr>
        <p:txBody>
          <a:bodyPr anchorCtr="0" anchor="t" bIns="34275" lIns="736550" spcFirstLastPara="1" rIns="200875" wrap="square" tIns="34275">
            <a:noAutofit/>
          </a:bodyPr>
          <a:lstStyle>
            <a:lvl1pPr indent="-228600" lvl="0" marL="457200" algn="l">
              <a:lnSpc>
                <a:spcPct val="100000"/>
              </a:lnSpc>
              <a:spcBef>
                <a:spcPts val="200"/>
              </a:spcBef>
              <a:spcAft>
                <a:spcPts val="0"/>
              </a:spcAft>
              <a:buClr>
                <a:schemeClr val="dk1"/>
              </a:buClr>
              <a:buSzPts val="1100"/>
              <a:buNone/>
              <a:defRPr sz="1100"/>
            </a:lvl1pPr>
            <a:lvl2pPr indent="-228600" lvl="1" marL="914400" algn="l">
              <a:lnSpc>
                <a:spcPct val="100000"/>
              </a:lnSpc>
              <a:spcBef>
                <a:spcPts val="200"/>
              </a:spcBef>
              <a:spcAft>
                <a:spcPts val="0"/>
              </a:spcAft>
              <a:buClr>
                <a:schemeClr val="dk1"/>
              </a:buClr>
              <a:buSzPts val="500"/>
              <a:buNone/>
              <a:defRPr sz="900"/>
            </a:lvl2pPr>
            <a:lvl3pPr indent="-228600" lvl="2" marL="1371600" algn="l">
              <a:lnSpc>
                <a:spcPct val="100000"/>
              </a:lnSpc>
              <a:spcBef>
                <a:spcPts val="200"/>
              </a:spcBef>
              <a:spcAft>
                <a:spcPts val="0"/>
              </a:spcAft>
              <a:buClr>
                <a:schemeClr val="dk1"/>
              </a:buClr>
              <a:buSzPts val="800"/>
              <a:buNone/>
              <a:defRPr sz="800"/>
            </a:lvl3pPr>
            <a:lvl4pPr indent="-228600" lvl="3" marL="1828800" algn="l">
              <a:lnSpc>
                <a:spcPct val="100000"/>
              </a:lnSpc>
              <a:spcBef>
                <a:spcPts val="100"/>
              </a:spcBef>
              <a:spcAft>
                <a:spcPts val="0"/>
              </a:spcAft>
              <a:buClr>
                <a:schemeClr val="dk1"/>
              </a:buClr>
              <a:buSzPts val="700"/>
              <a:buNone/>
              <a:defRPr sz="700"/>
            </a:lvl4pPr>
            <a:lvl5pPr indent="-228600" lvl="4" marL="2286000" algn="l">
              <a:lnSpc>
                <a:spcPct val="100000"/>
              </a:lnSpc>
              <a:spcBef>
                <a:spcPts val="100"/>
              </a:spcBef>
              <a:spcAft>
                <a:spcPts val="0"/>
              </a:spcAft>
              <a:buClr>
                <a:schemeClr val="dk1"/>
              </a:buClr>
              <a:buSzPts val="700"/>
              <a:buNone/>
              <a:defRPr sz="700"/>
            </a:lvl5pPr>
            <a:lvl6pPr indent="-228600" lvl="5" marL="2743200" algn="l">
              <a:lnSpc>
                <a:spcPct val="100000"/>
              </a:lnSpc>
              <a:spcBef>
                <a:spcPts val="100"/>
              </a:spcBef>
              <a:spcAft>
                <a:spcPts val="0"/>
              </a:spcAft>
              <a:buClr>
                <a:schemeClr val="dk1"/>
              </a:buClr>
              <a:buSzPts val="700"/>
              <a:buNone/>
              <a:defRPr sz="700"/>
            </a:lvl6pPr>
            <a:lvl7pPr indent="-228600" lvl="6" marL="3200400" algn="l">
              <a:lnSpc>
                <a:spcPct val="100000"/>
              </a:lnSpc>
              <a:spcBef>
                <a:spcPts val="100"/>
              </a:spcBef>
              <a:spcAft>
                <a:spcPts val="0"/>
              </a:spcAft>
              <a:buClr>
                <a:schemeClr val="dk1"/>
              </a:buClr>
              <a:buSzPts val="700"/>
              <a:buNone/>
              <a:defRPr sz="700"/>
            </a:lvl7pPr>
            <a:lvl8pPr indent="-228600" lvl="7" marL="3657600" algn="l">
              <a:lnSpc>
                <a:spcPct val="100000"/>
              </a:lnSpc>
              <a:spcBef>
                <a:spcPts val="100"/>
              </a:spcBef>
              <a:spcAft>
                <a:spcPts val="0"/>
              </a:spcAft>
              <a:buClr>
                <a:schemeClr val="dk1"/>
              </a:buClr>
              <a:buSzPts val="700"/>
              <a:buNone/>
              <a:defRPr sz="700"/>
            </a:lvl8pPr>
            <a:lvl9pPr indent="-228600" lvl="8" marL="4114800" algn="l">
              <a:lnSpc>
                <a:spcPct val="100000"/>
              </a:lnSpc>
              <a:spcBef>
                <a:spcPts val="100"/>
              </a:spcBef>
              <a:spcAft>
                <a:spcPts val="0"/>
              </a:spcAft>
              <a:buClr>
                <a:schemeClr val="dk1"/>
              </a:buClr>
              <a:buSzPts val="700"/>
              <a:buNone/>
              <a:defRPr sz="700"/>
            </a:lvl9pPr>
          </a:lstStyle>
          <a:p/>
        </p:txBody>
      </p:sp>
      <p:sp>
        <p:nvSpPr>
          <p:cNvPr id="138" name="Google Shape;138;p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p:cSld name="Title and Vertical Text">
    <p:spTree>
      <p:nvGrpSpPr>
        <p:cNvPr id="139" name="Shape 139"/>
        <p:cNvGrpSpPr/>
        <p:nvPr/>
      </p:nvGrpSpPr>
      <p:grpSpPr>
        <a:xfrm>
          <a:off x="0" y="0"/>
          <a:ext cx="0" cy="0"/>
          <a:chOff x="0" y="0"/>
          <a:chExt cx="0" cy="0"/>
        </a:xfrm>
      </p:grpSpPr>
      <p:sp>
        <p:nvSpPr>
          <p:cNvPr id="140" name="Google Shape;140;p54"/>
          <p:cNvSpPr txBox="1"/>
          <p:nvPr>
            <p:ph type="title"/>
          </p:nvPr>
        </p:nvSpPr>
        <p:spPr>
          <a:xfrm>
            <a:off x="1" y="438150"/>
            <a:ext cx="9140700" cy="594300"/>
          </a:xfrm>
          <a:prstGeom prst="rect">
            <a:avLst/>
          </a:prstGeom>
          <a:noFill/>
          <a:ln>
            <a:noFill/>
          </a:ln>
        </p:spPr>
        <p:txBody>
          <a:bodyPr anchorCtr="0" anchor="ctr" bIns="34275" lIns="737100" spcFirstLastPara="1" rIns="202500"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1" name="Google Shape;141;p54"/>
          <p:cNvSpPr txBox="1"/>
          <p:nvPr>
            <p:ph idx="1" type="body"/>
          </p:nvPr>
        </p:nvSpPr>
        <p:spPr>
          <a:xfrm rot="5400000">
            <a:off x="2951226" y="-1278271"/>
            <a:ext cx="3238500" cy="9140700"/>
          </a:xfrm>
          <a:prstGeom prst="rect">
            <a:avLst/>
          </a:prstGeom>
          <a:noFill/>
          <a:ln>
            <a:noFill/>
          </a:ln>
        </p:spPr>
        <p:txBody>
          <a:bodyPr anchorCtr="0" anchor="t" bIns="34275" lIns="736550" spcFirstLastPara="1" rIns="200875" wrap="square" tIns="34275">
            <a:noAutofit/>
          </a:bodyPr>
          <a:lstStyle>
            <a:lvl1pPr indent="-317500" lvl="0" marL="457200" algn="l">
              <a:lnSpc>
                <a:spcPct val="100000"/>
              </a:lnSpc>
              <a:spcBef>
                <a:spcPts val="300"/>
              </a:spcBef>
              <a:spcAft>
                <a:spcPts val="0"/>
              </a:spcAft>
              <a:buClr>
                <a:schemeClr val="dk1"/>
              </a:buClr>
              <a:buSzPts val="1400"/>
              <a:buChar char="›"/>
              <a:defRPr/>
            </a:lvl1pPr>
            <a:lvl2pPr indent="-273050" lvl="1" marL="914400" algn="l">
              <a:lnSpc>
                <a:spcPct val="100000"/>
              </a:lnSpc>
              <a:spcBef>
                <a:spcPts val="300"/>
              </a:spcBef>
              <a:spcAft>
                <a:spcPts val="0"/>
              </a:spcAft>
              <a:buClr>
                <a:schemeClr val="dk1"/>
              </a:buClr>
              <a:buSzPts val="7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142" name="Google Shape;142;p5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p:cSld name="Vertical Title and Text">
    <p:spTree>
      <p:nvGrpSpPr>
        <p:cNvPr id="143" name="Shape 143"/>
        <p:cNvGrpSpPr/>
        <p:nvPr/>
      </p:nvGrpSpPr>
      <p:grpSpPr>
        <a:xfrm>
          <a:off x="0" y="0"/>
          <a:ext cx="0" cy="0"/>
          <a:chOff x="0" y="0"/>
          <a:chExt cx="0" cy="0"/>
        </a:xfrm>
      </p:grpSpPr>
      <p:sp>
        <p:nvSpPr>
          <p:cNvPr id="144" name="Google Shape;144;p55"/>
          <p:cNvSpPr txBox="1"/>
          <p:nvPr>
            <p:ph type="title"/>
          </p:nvPr>
        </p:nvSpPr>
        <p:spPr>
          <a:xfrm rot="5400000">
            <a:off x="6045875" y="1816528"/>
            <a:ext cx="3905400" cy="2284500"/>
          </a:xfrm>
          <a:prstGeom prst="rect">
            <a:avLst/>
          </a:prstGeom>
          <a:noFill/>
          <a:ln>
            <a:noFill/>
          </a:ln>
        </p:spPr>
        <p:txBody>
          <a:bodyPr anchorCtr="0" anchor="ctr" bIns="34275" lIns="737100" spcFirstLastPara="1" rIns="202500"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5" name="Google Shape;145;p55"/>
          <p:cNvSpPr txBox="1"/>
          <p:nvPr>
            <p:ph idx="1" type="body"/>
          </p:nvPr>
        </p:nvSpPr>
        <p:spPr>
          <a:xfrm rot="5400000">
            <a:off x="1399264" y="-393272"/>
            <a:ext cx="3905400" cy="6704100"/>
          </a:xfrm>
          <a:prstGeom prst="rect">
            <a:avLst/>
          </a:prstGeom>
          <a:noFill/>
          <a:ln>
            <a:noFill/>
          </a:ln>
        </p:spPr>
        <p:txBody>
          <a:bodyPr anchorCtr="0" anchor="t" bIns="34275" lIns="736550" spcFirstLastPara="1" rIns="200875" wrap="square" tIns="34275">
            <a:noAutofit/>
          </a:bodyPr>
          <a:lstStyle>
            <a:lvl1pPr indent="-317500" lvl="0" marL="457200" algn="l">
              <a:lnSpc>
                <a:spcPct val="100000"/>
              </a:lnSpc>
              <a:spcBef>
                <a:spcPts val="300"/>
              </a:spcBef>
              <a:spcAft>
                <a:spcPts val="0"/>
              </a:spcAft>
              <a:buClr>
                <a:schemeClr val="dk1"/>
              </a:buClr>
              <a:buSzPts val="1400"/>
              <a:buChar char="›"/>
              <a:defRPr/>
            </a:lvl1pPr>
            <a:lvl2pPr indent="-273050" lvl="1" marL="914400" algn="l">
              <a:lnSpc>
                <a:spcPct val="100000"/>
              </a:lnSpc>
              <a:spcBef>
                <a:spcPts val="300"/>
              </a:spcBef>
              <a:spcAft>
                <a:spcPts val="0"/>
              </a:spcAft>
              <a:buClr>
                <a:schemeClr val="dk1"/>
              </a:buClr>
              <a:buSzPts val="7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146" name="Google Shape;146;p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34" name="Shape 34"/>
        <p:cNvGrpSpPr/>
        <p:nvPr/>
      </p:nvGrpSpPr>
      <p:grpSpPr>
        <a:xfrm>
          <a:off x="0" y="0"/>
          <a:ext cx="0" cy="0"/>
          <a:chOff x="0" y="0"/>
          <a:chExt cx="0" cy="0"/>
        </a:xfrm>
      </p:grpSpPr>
      <p:sp>
        <p:nvSpPr>
          <p:cNvPr id="35" name="Google Shape;35;p35"/>
          <p:cNvSpPr txBox="1"/>
          <p:nvPr>
            <p:ph type="title"/>
          </p:nvPr>
        </p:nvSpPr>
        <p:spPr>
          <a:xfrm>
            <a:off x="1" y="438150"/>
            <a:ext cx="9140700" cy="594000"/>
          </a:xfrm>
          <a:prstGeom prst="rect">
            <a:avLst/>
          </a:prstGeom>
          <a:noFill/>
          <a:ln>
            <a:noFill/>
          </a:ln>
        </p:spPr>
        <p:txBody>
          <a:bodyPr anchorCtr="0" anchor="ctr" bIns="35100" lIns="737100" spcFirstLastPara="1" rIns="202500" wrap="square" tIns="3510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6" name="Google Shape;36;p35"/>
          <p:cNvSpPr txBox="1"/>
          <p:nvPr>
            <p:ph idx="1" type="body"/>
          </p:nvPr>
        </p:nvSpPr>
        <p:spPr>
          <a:xfrm>
            <a:off x="1" y="1091684"/>
            <a:ext cx="9140700" cy="3861300"/>
          </a:xfrm>
          <a:prstGeom prst="rect">
            <a:avLst/>
          </a:prstGeom>
          <a:noFill/>
          <a:ln>
            <a:noFill/>
          </a:ln>
        </p:spPr>
        <p:txBody>
          <a:bodyPr anchorCtr="0" anchor="t" bIns="34275" lIns="736550" spcFirstLastPara="1" rIns="202500" wrap="square" tIns="34275">
            <a:noAutofit/>
          </a:bodyPr>
          <a:lstStyle>
            <a:lvl1pPr indent="-317500" lvl="0" marL="457200" algn="l">
              <a:lnSpc>
                <a:spcPct val="100000"/>
              </a:lnSpc>
              <a:spcBef>
                <a:spcPts val="300"/>
              </a:spcBef>
              <a:spcAft>
                <a:spcPts val="0"/>
              </a:spcAft>
              <a:buClr>
                <a:schemeClr val="dk1"/>
              </a:buClr>
              <a:buSzPts val="1400"/>
              <a:buChar char="›"/>
              <a:defRPr/>
            </a:lvl1pPr>
            <a:lvl2pPr indent="-273050" lvl="1" marL="914400" algn="l">
              <a:lnSpc>
                <a:spcPct val="100000"/>
              </a:lnSpc>
              <a:spcBef>
                <a:spcPts val="300"/>
              </a:spcBef>
              <a:spcAft>
                <a:spcPts val="0"/>
              </a:spcAft>
              <a:buClr>
                <a:schemeClr val="dk1"/>
              </a:buClr>
              <a:buSzPts val="700"/>
              <a:buChar char="▪"/>
              <a:defRPr/>
            </a:lvl2pPr>
            <a:lvl3pPr indent="-298450" lvl="2" marL="1371600" algn="l">
              <a:lnSpc>
                <a:spcPct val="100000"/>
              </a:lnSpc>
              <a:spcBef>
                <a:spcPts val="300"/>
              </a:spcBef>
              <a:spcAft>
                <a:spcPts val="0"/>
              </a:spcAft>
              <a:buClr>
                <a:schemeClr val="dk1"/>
              </a:buClr>
              <a:buSzPts val="11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37" name="Google Shape;37;p3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8" name="Shape 38"/>
        <p:cNvGrpSpPr/>
        <p:nvPr/>
      </p:nvGrpSpPr>
      <p:grpSpPr>
        <a:xfrm>
          <a:off x="0" y="0"/>
          <a:ext cx="0" cy="0"/>
          <a:chOff x="0" y="0"/>
          <a:chExt cx="0" cy="0"/>
        </a:xfrm>
      </p:grpSpPr>
      <p:sp>
        <p:nvSpPr>
          <p:cNvPr id="39" name="Google Shape;39;p36"/>
          <p:cNvSpPr txBox="1"/>
          <p:nvPr>
            <p:ph type="title"/>
          </p:nvPr>
        </p:nvSpPr>
        <p:spPr>
          <a:xfrm>
            <a:off x="722313" y="3305176"/>
            <a:ext cx="7772400" cy="1021500"/>
          </a:xfrm>
          <a:prstGeom prst="rect">
            <a:avLst/>
          </a:prstGeom>
          <a:noFill/>
          <a:ln>
            <a:noFill/>
          </a:ln>
        </p:spPr>
        <p:txBody>
          <a:bodyPr anchorCtr="0" anchor="t" bIns="35100" lIns="737100" spcFirstLastPara="1" rIns="202500" wrap="square" tIns="35100">
            <a:noAutofit/>
          </a:bodyPr>
          <a:lstStyle>
            <a:lvl1pPr lvl="0" algn="l">
              <a:lnSpc>
                <a:spcPct val="100000"/>
              </a:lnSpc>
              <a:spcBef>
                <a:spcPts val="0"/>
              </a:spcBef>
              <a:spcAft>
                <a:spcPts val="0"/>
              </a:spcAft>
              <a:buSzPts val="1100"/>
              <a:buNone/>
              <a:defRPr b="1" sz="300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 name="Google Shape;40;p36"/>
          <p:cNvSpPr txBox="1"/>
          <p:nvPr>
            <p:ph idx="1" type="body"/>
          </p:nvPr>
        </p:nvSpPr>
        <p:spPr>
          <a:xfrm>
            <a:off x="722313" y="2180035"/>
            <a:ext cx="7772400" cy="1125000"/>
          </a:xfrm>
          <a:prstGeom prst="rect">
            <a:avLst/>
          </a:prstGeom>
          <a:noFill/>
          <a:ln>
            <a:noFill/>
          </a:ln>
        </p:spPr>
        <p:txBody>
          <a:bodyPr anchorCtr="0" anchor="b" bIns="34275" lIns="736550" spcFirstLastPara="1" rIns="202500" wrap="square" tIns="34275">
            <a:noAutofit/>
          </a:bodyPr>
          <a:lstStyle>
            <a:lvl1pPr indent="-228600" lvl="0" marL="457200" algn="l">
              <a:lnSpc>
                <a:spcPct val="100000"/>
              </a:lnSpc>
              <a:spcBef>
                <a:spcPts val="300"/>
              </a:spcBef>
              <a:spcAft>
                <a:spcPts val="0"/>
              </a:spcAft>
              <a:buClr>
                <a:schemeClr val="dk1"/>
              </a:buClr>
              <a:buSzPts val="1500"/>
              <a:buNone/>
              <a:defRPr sz="1500"/>
            </a:lvl1pPr>
            <a:lvl2pPr indent="-228600" lvl="1" marL="914400" algn="l">
              <a:lnSpc>
                <a:spcPct val="100000"/>
              </a:lnSpc>
              <a:spcBef>
                <a:spcPts val="300"/>
              </a:spcBef>
              <a:spcAft>
                <a:spcPts val="0"/>
              </a:spcAft>
              <a:buClr>
                <a:schemeClr val="dk1"/>
              </a:buClr>
              <a:buSzPts val="700"/>
              <a:buNone/>
              <a:defRPr sz="1400"/>
            </a:lvl2pPr>
            <a:lvl3pPr indent="-228600" lvl="2" marL="1371600" algn="l">
              <a:lnSpc>
                <a:spcPct val="100000"/>
              </a:lnSpc>
              <a:spcBef>
                <a:spcPts val="200"/>
              </a:spcBef>
              <a:spcAft>
                <a:spcPts val="0"/>
              </a:spcAft>
              <a:buClr>
                <a:schemeClr val="dk1"/>
              </a:buClr>
              <a:buSzPts val="1000"/>
              <a:buNone/>
              <a:defRPr sz="1200"/>
            </a:lvl3pPr>
            <a:lvl4pPr indent="-228600" lvl="3" marL="1828800" algn="l">
              <a:lnSpc>
                <a:spcPct val="100000"/>
              </a:lnSpc>
              <a:spcBef>
                <a:spcPts val="200"/>
              </a:spcBef>
              <a:spcAft>
                <a:spcPts val="0"/>
              </a:spcAft>
              <a:buClr>
                <a:schemeClr val="dk1"/>
              </a:buClr>
              <a:buSzPts val="1100"/>
              <a:buNone/>
              <a:defRPr sz="1100"/>
            </a:lvl4pPr>
            <a:lvl5pPr indent="-228600" lvl="4" marL="2286000" algn="l">
              <a:lnSpc>
                <a:spcPct val="100000"/>
              </a:lnSpc>
              <a:spcBef>
                <a:spcPts val="200"/>
              </a:spcBef>
              <a:spcAft>
                <a:spcPts val="0"/>
              </a:spcAft>
              <a:buClr>
                <a:schemeClr val="dk1"/>
              </a:buClr>
              <a:buSzPts val="1100"/>
              <a:buNone/>
              <a:defRPr sz="1100"/>
            </a:lvl5pPr>
            <a:lvl6pPr indent="-228600" lvl="5" marL="2743200" algn="l">
              <a:lnSpc>
                <a:spcPct val="100000"/>
              </a:lnSpc>
              <a:spcBef>
                <a:spcPts val="200"/>
              </a:spcBef>
              <a:spcAft>
                <a:spcPts val="0"/>
              </a:spcAft>
              <a:buClr>
                <a:schemeClr val="dk1"/>
              </a:buClr>
              <a:buSzPts val="1100"/>
              <a:buNone/>
              <a:defRPr sz="1100"/>
            </a:lvl6pPr>
            <a:lvl7pPr indent="-228600" lvl="6" marL="3200400" algn="l">
              <a:lnSpc>
                <a:spcPct val="100000"/>
              </a:lnSpc>
              <a:spcBef>
                <a:spcPts val="200"/>
              </a:spcBef>
              <a:spcAft>
                <a:spcPts val="0"/>
              </a:spcAft>
              <a:buClr>
                <a:schemeClr val="dk1"/>
              </a:buClr>
              <a:buSzPts val="1100"/>
              <a:buNone/>
              <a:defRPr sz="1100"/>
            </a:lvl7pPr>
            <a:lvl8pPr indent="-228600" lvl="7" marL="3657600" algn="l">
              <a:lnSpc>
                <a:spcPct val="100000"/>
              </a:lnSpc>
              <a:spcBef>
                <a:spcPts val="200"/>
              </a:spcBef>
              <a:spcAft>
                <a:spcPts val="0"/>
              </a:spcAft>
              <a:buClr>
                <a:schemeClr val="dk1"/>
              </a:buClr>
              <a:buSzPts val="1100"/>
              <a:buNone/>
              <a:defRPr sz="1100"/>
            </a:lvl8pPr>
            <a:lvl9pPr indent="-228600" lvl="8" marL="4114800" algn="l">
              <a:lnSpc>
                <a:spcPct val="100000"/>
              </a:lnSpc>
              <a:spcBef>
                <a:spcPts val="200"/>
              </a:spcBef>
              <a:spcAft>
                <a:spcPts val="0"/>
              </a:spcAft>
              <a:buClr>
                <a:schemeClr val="dk1"/>
              </a:buClr>
              <a:buSzPts val="1100"/>
              <a:buNone/>
              <a:defRPr sz="1100"/>
            </a:lvl9pPr>
          </a:lstStyle>
          <a:p/>
        </p:txBody>
      </p:sp>
      <p:sp>
        <p:nvSpPr>
          <p:cNvPr id="41" name="Google Shape;41;p3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42" name="Shape 42"/>
        <p:cNvGrpSpPr/>
        <p:nvPr/>
      </p:nvGrpSpPr>
      <p:grpSpPr>
        <a:xfrm>
          <a:off x="0" y="0"/>
          <a:ext cx="0" cy="0"/>
          <a:chOff x="0" y="0"/>
          <a:chExt cx="0" cy="0"/>
        </a:xfrm>
      </p:grpSpPr>
      <p:sp>
        <p:nvSpPr>
          <p:cNvPr id="43" name="Google Shape;43;p37"/>
          <p:cNvSpPr txBox="1"/>
          <p:nvPr>
            <p:ph type="title"/>
          </p:nvPr>
        </p:nvSpPr>
        <p:spPr>
          <a:xfrm>
            <a:off x="1" y="438150"/>
            <a:ext cx="9140700" cy="594000"/>
          </a:xfrm>
          <a:prstGeom prst="rect">
            <a:avLst/>
          </a:prstGeom>
          <a:noFill/>
          <a:ln>
            <a:noFill/>
          </a:ln>
        </p:spPr>
        <p:txBody>
          <a:bodyPr anchorCtr="0" anchor="ctr" bIns="35100" lIns="737100" spcFirstLastPara="1" rIns="202500" wrap="square" tIns="3510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4" name="Google Shape;44;p37"/>
          <p:cNvSpPr txBox="1"/>
          <p:nvPr>
            <p:ph idx="1" type="body"/>
          </p:nvPr>
        </p:nvSpPr>
        <p:spPr>
          <a:xfrm>
            <a:off x="1" y="1672829"/>
            <a:ext cx="4494300" cy="3238500"/>
          </a:xfrm>
          <a:prstGeom prst="rect">
            <a:avLst/>
          </a:prstGeom>
          <a:noFill/>
          <a:ln>
            <a:noFill/>
          </a:ln>
        </p:spPr>
        <p:txBody>
          <a:bodyPr anchorCtr="0" anchor="t" bIns="34275" lIns="736550" spcFirstLastPara="1" rIns="202500" wrap="square" tIns="34275">
            <a:noAutofit/>
          </a:bodyPr>
          <a:lstStyle>
            <a:lvl1pPr indent="-361950" lvl="0" marL="457200" algn="l">
              <a:lnSpc>
                <a:spcPct val="100000"/>
              </a:lnSpc>
              <a:spcBef>
                <a:spcPts val="400"/>
              </a:spcBef>
              <a:spcAft>
                <a:spcPts val="0"/>
              </a:spcAft>
              <a:buClr>
                <a:schemeClr val="dk1"/>
              </a:buClr>
              <a:buSzPts val="2100"/>
              <a:buChar char="›"/>
              <a:defRPr sz="2100"/>
            </a:lvl1pPr>
            <a:lvl2pPr indent="-285750" lvl="1" marL="914400" algn="l">
              <a:lnSpc>
                <a:spcPct val="100000"/>
              </a:lnSpc>
              <a:spcBef>
                <a:spcPts val="400"/>
              </a:spcBef>
              <a:spcAft>
                <a:spcPts val="0"/>
              </a:spcAft>
              <a:buClr>
                <a:schemeClr val="dk1"/>
              </a:buClr>
              <a:buSzPts val="900"/>
              <a:buChar char="▪"/>
              <a:defRPr sz="1800"/>
            </a:lvl2pPr>
            <a:lvl3pPr indent="-311150" lvl="2" marL="1371600" algn="l">
              <a:lnSpc>
                <a:spcPct val="100000"/>
              </a:lnSpc>
              <a:spcBef>
                <a:spcPts val="300"/>
              </a:spcBef>
              <a:spcAft>
                <a:spcPts val="0"/>
              </a:spcAft>
              <a:buClr>
                <a:schemeClr val="dk1"/>
              </a:buClr>
              <a:buSzPts val="1300"/>
              <a:buChar char="-"/>
              <a:defRPr sz="1500"/>
            </a:lvl3pPr>
            <a:lvl4pPr indent="-317500" lvl="3" marL="1828800" algn="l">
              <a:lnSpc>
                <a:spcPct val="100000"/>
              </a:lnSpc>
              <a:spcBef>
                <a:spcPts val="300"/>
              </a:spcBef>
              <a:spcAft>
                <a:spcPts val="0"/>
              </a:spcAft>
              <a:buClr>
                <a:schemeClr val="dk1"/>
              </a:buClr>
              <a:buSzPts val="1400"/>
              <a:buChar char="-"/>
              <a:defRPr sz="1400"/>
            </a:lvl4pPr>
            <a:lvl5pPr indent="-317500" lvl="4" marL="2286000" algn="l">
              <a:lnSpc>
                <a:spcPct val="100000"/>
              </a:lnSpc>
              <a:spcBef>
                <a:spcPts val="300"/>
              </a:spcBef>
              <a:spcAft>
                <a:spcPts val="0"/>
              </a:spcAft>
              <a:buClr>
                <a:schemeClr val="dk1"/>
              </a:buClr>
              <a:buSzPts val="1400"/>
              <a:buChar char="-"/>
              <a:defRPr sz="1400"/>
            </a:lvl5pPr>
            <a:lvl6pPr indent="-317500" lvl="5" marL="2743200" algn="l">
              <a:lnSpc>
                <a:spcPct val="100000"/>
              </a:lnSpc>
              <a:spcBef>
                <a:spcPts val="300"/>
              </a:spcBef>
              <a:spcAft>
                <a:spcPts val="0"/>
              </a:spcAft>
              <a:buClr>
                <a:schemeClr val="dk1"/>
              </a:buClr>
              <a:buSzPts val="1400"/>
              <a:buChar char="-"/>
              <a:defRPr sz="1400"/>
            </a:lvl6pPr>
            <a:lvl7pPr indent="-317500" lvl="6" marL="3200400" algn="l">
              <a:lnSpc>
                <a:spcPct val="100000"/>
              </a:lnSpc>
              <a:spcBef>
                <a:spcPts val="300"/>
              </a:spcBef>
              <a:spcAft>
                <a:spcPts val="0"/>
              </a:spcAft>
              <a:buClr>
                <a:schemeClr val="dk1"/>
              </a:buClr>
              <a:buSzPts val="1400"/>
              <a:buChar char="-"/>
              <a:defRPr sz="1400"/>
            </a:lvl7pPr>
            <a:lvl8pPr indent="-317500" lvl="7" marL="3657600" algn="l">
              <a:lnSpc>
                <a:spcPct val="100000"/>
              </a:lnSpc>
              <a:spcBef>
                <a:spcPts val="300"/>
              </a:spcBef>
              <a:spcAft>
                <a:spcPts val="0"/>
              </a:spcAft>
              <a:buClr>
                <a:schemeClr val="dk1"/>
              </a:buClr>
              <a:buSzPts val="1400"/>
              <a:buChar char="-"/>
              <a:defRPr sz="1400"/>
            </a:lvl8pPr>
            <a:lvl9pPr indent="-317500" lvl="8" marL="4114800" algn="l">
              <a:lnSpc>
                <a:spcPct val="100000"/>
              </a:lnSpc>
              <a:spcBef>
                <a:spcPts val="300"/>
              </a:spcBef>
              <a:spcAft>
                <a:spcPts val="0"/>
              </a:spcAft>
              <a:buClr>
                <a:schemeClr val="dk1"/>
              </a:buClr>
              <a:buSzPts val="1400"/>
              <a:buChar char="-"/>
              <a:defRPr sz="1400"/>
            </a:lvl9pPr>
          </a:lstStyle>
          <a:p/>
        </p:txBody>
      </p:sp>
      <p:sp>
        <p:nvSpPr>
          <p:cNvPr id="45" name="Google Shape;45;p37"/>
          <p:cNvSpPr txBox="1"/>
          <p:nvPr>
            <p:ph idx="2" type="body"/>
          </p:nvPr>
        </p:nvSpPr>
        <p:spPr>
          <a:xfrm>
            <a:off x="4646613" y="1672829"/>
            <a:ext cx="4494300" cy="3238500"/>
          </a:xfrm>
          <a:prstGeom prst="rect">
            <a:avLst/>
          </a:prstGeom>
          <a:noFill/>
          <a:ln>
            <a:noFill/>
          </a:ln>
        </p:spPr>
        <p:txBody>
          <a:bodyPr anchorCtr="0" anchor="t" bIns="34275" lIns="736550" spcFirstLastPara="1" rIns="202500" wrap="square" tIns="34275">
            <a:noAutofit/>
          </a:bodyPr>
          <a:lstStyle>
            <a:lvl1pPr indent="-361950" lvl="0" marL="457200" algn="l">
              <a:lnSpc>
                <a:spcPct val="100000"/>
              </a:lnSpc>
              <a:spcBef>
                <a:spcPts val="400"/>
              </a:spcBef>
              <a:spcAft>
                <a:spcPts val="0"/>
              </a:spcAft>
              <a:buClr>
                <a:schemeClr val="dk1"/>
              </a:buClr>
              <a:buSzPts val="2100"/>
              <a:buChar char="›"/>
              <a:defRPr sz="2100"/>
            </a:lvl1pPr>
            <a:lvl2pPr indent="-285750" lvl="1" marL="914400" algn="l">
              <a:lnSpc>
                <a:spcPct val="100000"/>
              </a:lnSpc>
              <a:spcBef>
                <a:spcPts val="400"/>
              </a:spcBef>
              <a:spcAft>
                <a:spcPts val="0"/>
              </a:spcAft>
              <a:buClr>
                <a:schemeClr val="dk1"/>
              </a:buClr>
              <a:buSzPts val="900"/>
              <a:buChar char="▪"/>
              <a:defRPr sz="1800"/>
            </a:lvl2pPr>
            <a:lvl3pPr indent="-311150" lvl="2" marL="1371600" algn="l">
              <a:lnSpc>
                <a:spcPct val="100000"/>
              </a:lnSpc>
              <a:spcBef>
                <a:spcPts val="300"/>
              </a:spcBef>
              <a:spcAft>
                <a:spcPts val="0"/>
              </a:spcAft>
              <a:buClr>
                <a:schemeClr val="dk1"/>
              </a:buClr>
              <a:buSzPts val="1300"/>
              <a:buChar char="-"/>
              <a:defRPr sz="1500"/>
            </a:lvl3pPr>
            <a:lvl4pPr indent="-317500" lvl="3" marL="1828800" algn="l">
              <a:lnSpc>
                <a:spcPct val="100000"/>
              </a:lnSpc>
              <a:spcBef>
                <a:spcPts val="300"/>
              </a:spcBef>
              <a:spcAft>
                <a:spcPts val="0"/>
              </a:spcAft>
              <a:buClr>
                <a:schemeClr val="dk1"/>
              </a:buClr>
              <a:buSzPts val="1400"/>
              <a:buChar char="-"/>
              <a:defRPr sz="1400"/>
            </a:lvl4pPr>
            <a:lvl5pPr indent="-317500" lvl="4" marL="2286000" algn="l">
              <a:lnSpc>
                <a:spcPct val="100000"/>
              </a:lnSpc>
              <a:spcBef>
                <a:spcPts val="300"/>
              </a:spcBef>
              <a:spcAft>
                <a:spcPts val="0"/>
              </a:spcAft>
              <a:buClr>
                <a:schemeClr val="dk1"/>
              </a:buClr>
              <a:buSzPts val="1400"/>
              <a:buChar char="-"/>
              <a:defRPr sz="1400"/>
            </a:lvl5pPr>
            <a:lvl6pPr indent="-317500" lvl="5" marL="2743200" algn="l">
              <a:lnSpc>
                <a:spcPct val="100000"/>
              </a:lnSpc>
              <a:spcBef>
                <a:spcPts val="300"/>
              </a:spcBef>
              <a:spcAft>
                <a:spcPts val="0"/>
              </a:spcAft>
              <a:buClr>
                <a:schemeClr val="dk1"/>
              </a:buClr>
              <a:buSzPts val="1400"/>
              <a:buChar char="-"/>
              <a:defRPr sz="1400"/>
            </a:lvl6pPr>
            <a:lvl7pPr indent="-317500" lvl="6" marL="3200400" algn="l">
              <a:lnSpc>
                <a:spcPct val="100000"/>
              </a:lnSpc>
              <a:spcBef>
                <a:spcPts val="300"/>
              </a:spcBef>
              <a:spcAft>
                <a:spcPts val="0"/>
              </a:spcAft>
              <a:buClr>
                <a:schemeClr val="dk1"/>
              </a:buClr>
              <a:buSzPts val="1400"/>
              <a:buChar char="-"/>
              <a:defRPr sz="1400"/>
            </a:lvl7pPr>
            <a:lvl8pPr indent="-317500" lvl="7" marL="3657600" algn="l">
              <a:lnSpc>
                <a:spcPct val="100000"/>
              </a:lnSpc>
              <a:spcBef>
                <a:spcPts val="300"/>
              </a:spcBef>
              <a:spcAft>
                <a:spcPts val="0"/>
              </a:spcAft>
              <a:buClr>
                <a:schemeClr val="dk1"/>
              </a:buClr>
              <a:buSzPts val="1400"/>
              <a:buChar char="-"/>
              <a:defRPr sz="1400"/>
            </a:lvl8pPr>
            <a:lvl9pPr indent="-317500" lvl="8" marL="4114800" algn="l">
              <a:lnSpc>
                <a:spcPct val="100000"/>
              </a:lnSpc>
              <a:spcBef>
                <a:spcPts val="300"/>
              </a:spcBef>
              <a:spcAft>
                <a:spcPts val="0"/>
              </a:spcAft>
              <a:buClr>
                <a:schemeClr val="dk1"/>
              </a:buClr>
              <a:buSzPts val="1400"/>
              <a:buChar char="-"/>
              <a:defRPr sz="1400"/>
            </a:lvl9pPr>
          </a:lstStyle>
          <a:p/>
        </p:txBody>
      </p:sp>
      <p:sp>
        <p:nvSpPr>
          <p:cNvPr id="46" name="Google Shape;46;p3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7" name="Shape 47"/>
        <p:cNvGrpSpPr/>
        <p:nvPr/>
      </p:nvGrpSpPr>
      <p:grpSpPr>
        <a:xfrm>
          <a:off x="0" y="0"/>
          <a:ext cx="0" cy="0"/>
          <a:chOff x="0" y="0"/>
          <a:chExt cx="0" cy="0"/>
        </a:xfrm>
      </p:grpSpPr>
      <p:sp>
        <p:nvSpPr>
          <p:cNvPr id="48" name="Google Shape;48;p38"/>
          <p:cNvSpPr txBox="1"/>
          <p:nvPr>
            <p:ph type="title"/>
          </p:nvPr>
        </p:nvSpPr>
        <p:spPr>
          <a:xfrm>
            <a:off x="0" y="438150"/>
            <a:ext cx="9144000" cy="479100"/>
          </a:xfrm>
          <a:prstGeom prst="rect">
            <a:avLst/>
          </a:prstGeom>
          <a:noFill/>
          <a:ln>
            <a:noFill/>
          </a:ln>
        </p:spPr>
        <p:txBody>
          <a:bodyPr anchorCtr="0" anchor="ctr" bIns="35100" lIns="737100" spcFirstLastPara="1" rIns="202500" wrap="square" tIns="3510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9" name="Google Shape;49;p38"/>
          <p:cNvSpPr txBox="1"/>
          <p:nvPr>
            <p:ph idx="1" type="body"/>
          </p:nvPr>
        </p:nvSpPr>
        <p:spPr>
          <a:xfrm>
            <a:off x="467544" y="1599642"/>
            <a:ext cx="4040100" cy="479700"/>
          </a:xfrm>
          <a:prstGeom prst="rect">
            <a:avLst/>
          </a:prstGeom>
          <a:noFill/>
          <a:ln>
            <a:noFill/>
          </a:ln>
        </p:spPr>
        <p:txBody>
          <a:bodyPr anchorCtr="0" anchor="b" bIns="34275" lIns="736550" spcFirstLastPara="1" rIns="202500" wrap="square" tIns="34275">
            <a:noAutofit/>
          </a:bodyPr>
          <a:lstStyle>
            <a:lvl1pPr indent="-228600" lvl="0" marL="457200" algn="l">
              <a:lnSpc>
                <a:spcPct val="100000"/>
              </a:lnSpc>
              <a:spcBef>
                <a:spcPts val="400"/>
              </a:spcBef>
              <a:spcAft>
                <a:spcPts val="0"/>
              </a:spcAft>
              <a:buClr>
                <a:schemeClr val="dk1"/>
              </a:buClr>
              <a:buSzPts val="1800"/>
              <a:buNone/>
              <a:defRPr b="1" sz="1800"/>
            </a:lvl1pPr>
            <a:lvl2pPr indent="-228600" lvl="1" marL="914400" algn="l">
              <a:lnSpc>
                <a:spcPct val="100000"/>
              </a:lnSpc>
              <a:spcBef>
                <a:spcPts val="300"/>
              </a:spcBef>
              <a:spcAft>
                <a:spcPts val="0"/>
              </a:spcAft>
              <a:buClr>
                <a:schemeClr val="dk1"/>
              </a:buClr>
              <a:buSzPts val="800"/>
              <a:buNone/>
              <a:defRPr b="1" sz="1500"/>
            </a:lvl2pPr>
            <a:lvl3pPr indent="-228600" lvl="2" marL="1371600" algn="l">
              <a:lnSpc>
                <a:spcPct val="100000"/>
              </a:lnSpc>
              <a:spcBef>
                <a:spcPts val="300"/>
              </a:spcBef>
              <a:spcAft>
                <a:spcPts val="0"/>
              </a:spcAft>
              <a:buClr>
                <a:schemeClr val="dk1"/>
              </a:buClr>
              <a:buSzPts val="1100"/>
              <a:buNone/>
              <a:defRPr b="1" sz="1400"/>
            </a:lvl3pPr>
            <a:lvl4pPr indent="-228600" lvl="3" marL="1828800" algn="l">
              <a:lnSpc>
                <a:spcPct val="100000"/>
              </a:lnSpc>
              <a:spcBef>
                <a:spcPts val="200"/>
              </a:spcBef>
              <a:spcAft>
                <a:spcPts val="0"/>
              </a:spcAft>
              <a:buClr>
                <a:schemeClr val="dk1"/>
              </a:buClr>
              <a:buSzPts val="1200"/>
              <a:buNone/>
              <a:defRPr b="1" sz="1200"/>
            </a:lvl4pPr>
            <a:lvl5pPr indent="-228600" lvl="4" marL="2286000" algn="l">
              <a:lnSpc>
                <a:spcPct val="100000"/>
              </a:lnSpc>
              <a:spcBef>
                <a:spcPts val="200"/>
              </a:spcBef>
              <a:spcAft>
                <a:spcPts val="0"/>
              </a:spcAft>
              <a:buClr>
                <a:schemeClr val="dk1"/>
              </a:buClr>
              <a:buSzPts val="1200"/>
              <a:buNone/>
              <a:defRPr b="1" sz="1200"/>
            </a:lvl5pPr>
            <a:lvl6pPr indent="-228600" lvl="5" marL="2743200" algn="l">
              <a:lnSpc>
                <a:spcPct val="100000"/>
              </a:lnSpc>
              <a:spcBef>
                <a:spcPts val="200"/>
              </a:spcBef>
              <a:spcAft>
                <a:spcPts val="0"/>
              </a:spcAft>
              <a:buClr>
                <a:schemeClr val="dk1"/>
              </a:buClr>
              <a:buSzPts val="1200"/>
              <a:buNone/>
              <a:defRPr b="1" sz="1200"/>
            </a:lvl6pPr>
            <a:lvl7pPr indent="-228600" lvl="6" marL="3200400" algn="l">
              <a:lnSpc>
                <a:spcPct val="100000"/>
              </a:lnSpc>
              <a:spcBef>
                <a:spcPts val="200"/>
              </a:spcBef>
              <a:spcAft>
                <a:spcPts val="0"/>
              </a:spcAft>
              <a:buClr>
                <a:schemeClr val="dk1"/>
              </a:buClr>
              <a:buSzPts val="1200"/>
              <a:buNone/>
              <a:defRPr b="1" sz="1200"/>
            </a:lvl7pPr>
            <a:lvl8pPr indent="-228600" lvl="7" marL="3657600" algn="l">
              <a:lnSpc>
                <a:spcPct val="100000"/>
              </a:lnSpc>
              <a:spcBef>
                <a:spcPts val="200"/>
              </a:spcBef>
              <a:spcAft>
                <a:spcPts val="0"/>
              </a:spcAft>
              <a:buClr>
                <a:schemeClr val="dk1"/>
              </a:buClr>
              <a:buSzPts val="1200"/>
              <a:buNone/>
              <a:defRPr b="1" sz="1200"/>
            </a:lvl8pPr>
            <a:lvl9pPr indent="-228600" lvl="8" marL="4114800" algn="l">
              <a:lnSpc>
                <a:spcPct val="100000"/>
              </a:lnSpc>
              <a:spcBef>
                <a:spcPts val="200"/>
              </a:spcBef>
              <a:spcAft>
                <a:spcPts val="0"/>
              </a:spcAft>
              <a:buClr>
                <a:schemeClr val="dk1"/>
              </a:buClr>
              <a:buSzPts val="1200"/>
              <a:buNone/>
              <a:defRPr b="1" sz="1200"/>
            </a:lvl9pPr>
          </a:lstStyle>
          <a:p/>
        </p:txBody>
      </p:sp>
      <p:sp>
        <p:nvSpPr>
          <p:cNvPr id="50" name="Google Shape;50;p38"/>
          <p:cNvSpPr txBox="1"/>
          <p:nvPr>
            <p:ph idx="2" type="body"/>
          </p:nvPr>
        </p:nvSpPr>
        <p:spPr>
          <a:xfrm>
            <a:off x="457200" y="2085697"/>
            <a:ext cx="4040100" cy="2808300"/>
          </a:xfrm>
          <a:prstGeom prst="rect">
            <a:avLst/>
          </a:prstGeom>
          <a:noFill/>
          <a:ln>
            <a:noFill/>
          </a:ln>
        </p:spPr>
        <p:txBody>
          <a:bodyPr anchorCtr="0" anchor="t" bIns="34275" lIns="736550" spcFirstLastPara="1" rIns="202500" wrap="square" tIns="34275">
            <a:noAutofit/>
          </a:bodyPr>
          <a:lstStyle>
            <a:lvl1pPr indent="-342900" lvl="0" marL="457200" algn="l">
              <a:lnSpc>
                <a:spcPct val="100000"/>
              </a:lnSpc>
              <a:spcBef>
                <a:spcPts val="400"/>
              </a:spcBef>
              <a:spcAft>
                <a:spcPts val="0"/>
              </a:spcAft>
              <a:buClr>
                <a:schemeClr val="dk1"/>
              </a:buClr>
              <a:buSzPts val="1800"/>
              <a:buChar char="›"/>
              <a:defRPr sz="1800"/>
            </a:lvl1pPr>
            <a:lvl2pPr indent="-279400" lvl="1" marL="914400" algn="l">
              <a:lnSpc>
                <a:spcPct val="100000"/>
              </a:lnSpc>
              <a:spcBef>
                <a:spcPts val="300"/>
              </a:spcBef>
              <a:spcAft>
                <a:spcPts val="0"/>
              </a:spcAft>
              <a:buClr>
                <a:schemeClr val="dk1"/>
              </a:buClr>
              <a:buSzPts val="800"/>
              <a:buChar char="▪"/>
              <a:defRPr sz="1500"/>
            </a:lvl2pPr>
            <a:lvl3pPr indent="-298450" lvl="2" marL="1371600" algn="l">
              <a:lnSpc>
                <a:spcPct val="100000"/>
              </a:lnSpc>
              <a:spcBef>
                <a:spcPts val="300"/>
              </a:spcBef>
              <a:spcAft>
                <a:spcPts val="0"/>
              </a:spcAft>
              <a:buClr>
                <a:schemeClr val="dk1"/>
              </a:buClr>
              <a:buSzPts val="1100"/>
              <a:buChar char="-"/>
              <a:defRPr sz="1400"/>
            </a:lvl3pPr>
            <a:lvl4pPr indent="-304800" lvl="3" marL="1828800" algn="l">
              <a:lnSpc>
                <a:spcPct val="100000"/>
              </a:lnSpc>
              <a:spcBef>
                <a:spcPts val="200"/>
              </a:spcBef>
              <a:spcAft>
                <a:spcPts val="0"/>
              </a:spcAft>
              <a:buClr>
                <a:schemeClr val="dk1"/>
              </a:buClr>
              <a:buSzPts val="1200"/>
              <a:buChar char="-"/>
              <a:defRPr sz="1200"/>
            </a:lvl4pPr>
            <a:lvl5pPr indent="-304800" lvl="4" marL="2286000" algn="l">
              <a:lnSpc>
                <a:spcPct val="100000"/>
              </a:lnSpc>
              <a:spcBef>
                <a:spcPts val="200"/>
              </a:spcBef>
              <a:spcAft>
                <a:spcPts val="0"/>
              </a:spcAft>
              <a:buClr>
                <a:schemeClr val="dk1"/>
              </a:buClr>
              <a:buSzPts val="1200"/>
              <a:buChar char="-"/>
              <a:defRPr sz="1200"/>
            </a:lvl5pPr>
            <a:lvl6pPr indent="-304800" lvl="5" marL="2743200" algn="l">
              <a:lnSpc>
                <a:spcPct val="100000"/>
              </a:lnSpc>
              <a:spcBef>
                <a:spcPts val="200"/>
              </a:spcBef>
              <a:spcAft>
                <a:spcPts val="0"/>
              </a:spcAft>
              <a:buClr>
                <a:schemeClr val="dk1"/>
              </a:buClr>
              <a:buSzPts val="1200"/>
              <a:buChar char="-"/>
              <a:defRPr sz="1200"/>
            </a:lvl6pPr>
            <a:lvl7pPr indent="-304800" lvl="6" marL="3200400" algn="l">
              <a:lnSpc>
                <a:spcPct val="100000"/>
              </a:lnSpc>
              <a:spcBef>
                <a:spcPts val="200"/>
              </a:spcBef>
              <a:spcAft>
                <a:spcPts val="0"/>
              </a:spcAft>
              <a:buClr>
                <a:schemeClr val="dk1"/>
              </a:buClr>
              <a:buSzPts val="1200"/>
              <a:buChar char="-"/>
              <a:defRPr sz="1200"/>
            </a:lvl7pPr>
            <a:lvl8pPr indent="-304800" lvl="7" marL="3657600" algn="l">
              <a:lnSpc>
                <a:spcPct val="100000"/>
              </a:lnSpc>
              <a:spcBef>
                <a:spcPts val="200"/>
              </a:spcBef>
              <a:spcAft>
                <a:spcPts val="0"/>
              </a:spcAft>
              <a:buClr>
                <a:schemeClr val="dk1"/>
              </a:buClr>
              <a:buSzPts val="1200"/>
              <a:buChar char="-"/>
              <a:defRPr sz="1200"/>
            </a:lvl8pPr>
            <a:lvl9pPr indent="-304800" lvl="8" marL="4114800" algn="l">
              <a:lnSpc>
                <a:spcPct val="100000"/>
              </a:lnSpc>
              <a:spcBef>
                <a:spcPts val="200"/>
              </a:spcBef>
              <a:spcAft>
                <a:spcPts val="0"/>
              </a:spcAft>
              <a:buClr>
                <a:schemeClr val="dk1"/>
              </a:buClr>
              <a:buSzPts val="1200"/>
              <a:buChar char="-"/>
              <a:defRPr sz="1200"/>
            </a:lvl9pPr>
          </a:lstStyle>
          <a:p/>
        </p:txBody>
      </p:sp>
      <p:sp>
        <p:nvSpPr>
          <p:cNvPr id="51" name="Google Shape;51;p38"/>
          <p:cNvSpPr txBox="1"/>
          <p:nvPr>
            <p:ph idx="3" type="body"/>
          </p:nvPr>
        </p:nvSpPr>
        <p:spPr>
          <a:xfrm>
            <a:off x="4645026" y="1599643"/>
            <a:ext cx="4041900" cy="486000"/>
          </a:xfrm>
          <a:prstGeom prst="rect">
            <a:avLst/>
          </a:prstGeom>
          <a:noFill/>
          <a:ln>
            <a:noFill/>
          </a:ln>
        </p:spPr>
        <p:txBody>
          <a:bodyPr anchorCtr="0" anchor="b" bIns="34275" lIns="736550" spcFirstLastPara="1" rIns="202500" wrap="square" tIns="34275">
            <a:noAutofit/>
          </a:bodyPr>
          <a:lstStyle>
            <a:lvl1pPr indent="-228600" lvl="0" marL="457200" algn="l">
              <a:lnSpc>
                <a:spcPct val="100000"/>
              </a:lnSpc>
              <a:spcBef>
                <a:spcPts val="400"/>
              </a:spcBef>
              <a:spcAft>
                <a:spcPts val="0"/>
              </a:spcAft>
              <a:buClr>
                <a:schemeClr val="dk1"/>
              </a:buClr>
              <a:buSzPts val="1800"/>
              <a:buNone/>
              <a:defRPr b="1" sz="1800"/>
            </a:lvl1pPr>
            <a:lvl2pPr indent="-228600" lvl="1" marL="914400" algn="l">
              <a:lnSpc>
                <a:spcPct val="100000"/>
              </a:lnSpc>
              <a:spcBef>
                <a:spcPts val="300"/>
              </a:spcBef>
              <a:spcAft>
                <a:spcPts val="0"/>
              </a:spcAft>
              <a:buClr>
                <a:schemeClr val="dk1"/>
              </a:buClr>
              <a:buSzPts val="800"/>
              <a:buNone/>
              <a:defRPr b="1" sz="1500"/>
            </a:lvl2pPr>
            <a:lvl3pPr indent="-228600" lvl="2" marL="1371600" algn="l">
              <a:lnSpc>
                <a:spcPct val="100000"/>
              </a:lnSpc>
              <a:spcBef>
                <a:spcPts val="300"/>
              </a:spcBef>
              <a:spcAft>
                <a:spcPts val="0"/>
              </a:spcAft>
              <a:buClr>
                <a:schemeClr val="dk1"/>
              </a:buClr>
              <a:buSzPts val="1100"/>
              <a:buNone/>
              <a:defRPr b="1" sz="1400"/>
            </a:lvl3pPr>
            <a:lvl4pPr indent="-228600" lvl="3" marL="1828800" algn="l">
              <a:lnSpc>
                <a:spcPct val="100000"/>
              </a:lnSpc>
              <a:spcBef>
                <a:spcPts val="200"/>
              </a:spcBef>
              <a:spcAft>
                <a:spcPts val="0"/>
              </a:spcAft>
              <a:buClr>
                <a:schemeClr val="dk1"/>
              </a:buClr>
              <a:buSzPts val="1200"/>
              <a:buNone/>
              <a:defRPr b="1" sz="1200"/>
            </a:lvl4pPr>
            <a:lvl5pPr indent="-228600" lvl="4" marL="2286000" algn="l">
              <a:lnSpc>
                <a:spcPct val="100000"/>
              </a:lnSpc>
              <a:spcBef>
                <a:spcPts val="200"/>
              </a:spcBef>
              <a:spcAft>
                <a:spcPts val="0"/>
              </a:spcAft>
              <a:buClr>
                <a:schemeClr val="dk1"/>
              </a:buClr>
              <a:buSzPts val="1200"/>
              <a:buNone/>
              <a:defRPr b="1" sz="1200"/>
            </a:lvl5pPr>
            <a:lvl6pPr indent="-228600" lvl="5" marL="2743200" algn="l">
              <a:lnSpc>
                <a:spcPct val="100000"/>
              </a:lnSpc>
              <a:spcBef>
                <a:spcPts val="200"/>
              </a:spcBef>
              <a:spcAft>
                <a:spcPts val="0"/>
              </a:spcAft>
              <a:buClr>
                <a:schemeClr val="dk1"/>
              </a:buClr>
              <a:buSzPts val="1200"/>
              <a:buNone/>
              <a:defRPr b="1" sz="1200"/>
            </a:lvl6pPr>
            <a:lvl7pPr indent="-228600" lvl="6" marL="3200400" algn="l">
              <a:lnSpc>
                <a:spcPct val="100000"/>
              </a:lnSpc>
              <a:spcBef>
                <a:spcPts val="200"/>
              </a:spcBef>
              <a:spcAft>
                <a:spcPts val="0"/>
              </a:spcAft>
              <a:buClr>
                <a:schemeClr val="dk1"/>
              </a:buClr>
              <a:buSzPts val="1200"/>
              <a:buNone/>
              <a:defRPr b="1" sz="1200"/>
            </a:lvl7pPr>
            <a:lvl8pPr indent="-228600" lvl="7" marL="3657600" algn="l">
              <a:lnSpc>
                <a:spcPct val="100000"/>
              </a:lnSpc>
              <a:spcBef>
                <a:spcPts val="200"/>
              </a:spcBef>
              <a:spcAft>
                <a:spcPts val="0"/>
              </a:spcAft>
              <a:buClr>
                <a:schemeClr val="dk1"/>
              </a:buClr>
              <a:buSzPts val="1200"/>
              <a:buNone/>
              <a:defRPr b="1" sz="1200"/>
            </a:lvl8pPr>
            <a:lvl9pPr indent="-228600" lvl="8" marL="4114800" algn="l">
              <a:lnSpc>
                <a:spcPct val="100000"/>
              </a:lnSpc>
              <a:spcBef>
                <a:spcPts val="200"/>
              </a:spcBef>
              <a:spcAft>
                <a:spcPts val="0"/>
              </a:spcAft>
              <a:buClr>
                <a:schemeClr val="dk1"/>
              </a:buClr>
              <a:buSzPts val="1200"/>
              <a:buNone/>
              <a:defRPr b="1" sz="1200"/>
            </a:lvl9pPr>
          </a:lstStyle>
          <a:p/>
        </p:txBody>
      </p:sp>
      <p:sp>
        <p:nvSpPr>
          <p:cNvPr id="52" name="Google Shape;52;p38"/>
          <p:cNvSpPr txBox="1"/>
          <p:nvPr>
            <p:ph idx="4" type="body"/>
          </p:nvPr>
        </p:nvSpPr>
        <p:spPr>
          <a:xfrm>
            <a:off x="4645026" y="2085697"/>
            <a:ext cx="4041900" cy="2808300"/>
          </a:xfrm>
          <a:prstGeom prst="rect">
            <a:avLst/>
          </a:prstGeom>
          <a:noFill/>
          <a:ln>
            <a:noFill/>
          </a:ln>
        </p:spPr>
        <p:txBody>
          <a:bodyPr anchorCtr="0" anchor="t" bIns="34275" lIns="736550" spcFirstLastPara="1" rIns="202500" wrap="square" tIns="34275">
            <a:noAutofit/>
          </a:bodyPr>
          <a:lstStyle>
            <a:lvl1pPr indent="-342900" lvl="0" marL="457200" algn="l">
              <a:lnSpc>
                <a:spcPct val="100000"/>
              </a:lnSpc>
              <a:spcBef>
                <a:spcPts val="400"/>
              </a:spcBef>
              <a:spcAft>
                <a:spcPts val="0"/>
              </a:spcAft>
              <a:buClr>
                <a:schemeClr val="dk1"/>
              </a:buClr>
              <a:buSzPts val="1800"/>
              <a:buChar char="›"/>
              <a:defRPr sz="1800"/>
            </a:lvl1pPr>
            <a:lvl2pPr indent="-279400" lvl="1" marL="914400" algn="l">
              <a:lnSpc>
                <a:spcPct val="100000"/>
              </a:lnSpc>
              <a:spcBef>
                <a:spcPts val="300"/>
              </a:spcBef>
              <a:spcAft>
                <a:spcPts val="0"/>
              </a:spcAft>
              <a:buClr>
                <a:schemeClr val="dk1"/>
              </a:buClr>
              <a:buSzPts val="800"/>
              <a:buChar char="▪"/>
              <a:defRPr sz="1500"/>
            </a:lvl2pPr>
            <a:lvl3pPr indent="-298450" lvl="2" marL="1371600" algn="l">
              <a:lnSpc>
                <a:spcPct val="100000"/>
              </a:lnSpc>
              <a:spcBef>
                <a:spcPts val="300"/>
              </a:spcBef>
              <a:spcAft>
                <a:spcPts val="0"/>
              </a:spcAft>
              <a:buClr>
                <a:schemeClr val="dk1"/>
              </a:buClr>
              <a:buSzPts val="1100"/>
              <a:buChar char="-"/>
              <a:defRPr sz="1400"/>
            </a:lvl3pPr>
            <a:lvl4pPr indent="-304800" lvl="3" marL="1828800" algn="l">
              <a:lnSpc>
                <a:spcPct val="100000"/>
              </a:lnSpc>
              <a:spcBef>
                <a:spcPts val="200"/>
              </a:spcBef>
              <a:spcAft>
                <a:spcPts val="0"/>
              </a:spcAft>
              <a:buClr>
                <a:schemeClr val="dk1"/>
              </a:buClr>
              <a:buSzPts val="1200"/>
              <a:buChar char="-"/>
              <a:defRPr sz="1200"/>
            </a:lvl4pPr>
            <a:lvl5pPr indent="-304800" lvl="4" marL="2286000" algn="l">
              <a:lnSpc>
                <a:spcPct val="100000"/>
              </a:lnSpc>
              <a:spcBef>
                <a:spcPts val="200"/>
              </a:spcBef>
              <a:spcAft>
                <a:spcPts val="0"/>
              </a:spcAft>
              <a:buClr>
                <a:schemeClr val="dk1"/>
              </a:buClr>
              <a:buSzPts val="1200"/>
              <a:buChar char="-"/>
              <a:defRPr sz="1200"/>
            </a:lvl5pPr>
            <a:lvl6pPr indent="-304800" lvl="5" marL="2743200" algn="l">
              <a:lnSpc>
                <a:spcPct val="100000"/>
              </a:lnSpc>
              <a:spcBef>
                <a:spcPts val="200"/>
              </a:spcBef>
              <a:spcAft>
                <a:spcPts val="0"/>
              </a:spcAft>
              <a:buClr>
                <a:schemeClr val="dk1"/>
              </a:buClr>
              <a:buSzPts val="1200"/>
              <a:buChar char="-"/>
              <a:defRPr sz="1200"/>
            </a:lvl6pPr>
            <a:lvl7pPr indent="-304800" lvl="6" marL="3200400" algn="l">
              <a:lnSpc>
                <a:spcPct val="100000"/>
              </a:lnSpc>
              <a:spcBef>
                <a:spcPts val="200"/>
              </a:spcBef>
              <a:spcAft>
                <a:spcPts val="0"/>
              </a:spcAft>
              <a:buClr>
                <a:schemeClr val="dk1"/>
              </a:buClr>
              <a:buSzPts val="1200"/>
              <a:buChar char="-"/>
              <a:defRPr sz="1200"/>
            </a:lvl7pPr>
            <a:lvl8pPr indent="-304800" lvl="7" marL="3657600" algn="l">
              <a:lnSpc>
                <a:spcPct val="100000"/>
              </a:lnSpc>
              <a:spcBef>
                <a:spcPts val="200"/>
              </a:spcBef>
              <a:spcAft>
                <a:spcPts val="0"/>
              </a:spcAft>
              <a:buClr>
                <a:schemeClr val="dk1"/>
              </a:buClr>
              <a:buSzPts val="1200"/>
              <a:buChar char="-"/>
              <a:defRPr sz="1200"/>
            </a:lvl8pPr>
            <a:lvl9pPr indent="-304800" lvl="8" marL="4114800" algn="l">
              <a:lnSpc>
                <a:spcPct val="100000"/>
              </a:lnSpc>
              <a:spcBef>
                <a:spcPts val="200"/>
              </a:spcBef>
              <a:spcAft>
                <a:spcPts val="0"/>
              </a:spcAft>
              <a:buClr>
                <a:schemeClr val="dk1"/>
              </a:buClr>
              <a:buSzPts val="1200"/>
              <a:buChar char="-"/>
              <a:defRPr sz="1200"/>
            </a:lvl9pPr>
          </a:lstStyle>
          <a:p/>
        </p:txBody>
      </p:sp>
      <p:sp>
        <p:nvSpPr>
          <p:cNvPr id="53" name="Google Shape;53;p3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4" name="Shape 54"/>
        <p:cNvGrpSpPr/>
        <p:nvPr/>
      </p:nvGrpSpPr>
      <p:grpSpPr>
        <a:xfrm>
          <a:off x="0" y="0"/>
          <a:ext cx="0" cy="0"/>
          <a:chOff x="0" y="0"/>
          <a:chExt cx="0" cy="0"/>
        </a:xfrm>
      </p:grpSpPr>
      <p:sp>
        <p:nvSpPr>
          <p:cNvPr id="55" name="Google Shape;55;p39"/>
          <p:cNvSpPr txBox="1"/>
          <p:nvPr>
            <p:ph type="title"/>
          </p:nvPr>
        </p:nvSpPr>
        <p:spPr>
          <a:xfrm>
            <a:off x="1" y="438150"/>
            <a:ext cx="9140700" cy="594000"/>
          </a:xfrm>
          <a:prstGeom prst="rect">
            <a:avLst/>
          </a:prstGeom>
          <a:noFill/>
          <a:ln>
            <a:noFill/>
          </a:ln>
        </p:spPr>
        <p:txBody>
          <a:bodyPr anchorCtr="0" anchor="ctr" bIns="35100" lIns="737100" spcFirstLastPara="1" rIns="202500" wrap="square" tIns="3510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6" name="Google Shape;56;p3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7" name="Shape 57"/>
        <p:cNvGrpSpPr/>
        <p:nvPr/>
      </p:nvGrpSpPr>
      <p:grpSpPr>
        <a:xfrm>
          <a:off x="0" y="0"/>
          <a:ext cx="0" cy="0"/>
          <a:chOff x="0" y="0"/>
          <a:chExt cx="0" cy="0"/>
        </a:xfrm>
      </p:grpSpPr>
      <p:sp>
        <p:nvSpPr>
          <p:cNvPr id="58" name="Google Shape;58;p4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9" name="Shape 59"/>
        <p:cNvGrpSpPr/>
        <p:nvPr/>
      </p:nvGrpSpPr>
      <p:grpSpPr>
        <a:xfrm>
          <a:off x="0" y="0"/>
          <a:ext cx="0" cy="0"/>
          <a:chOff x="0" y="0"/>
          <a:chExt cx="0" cy="0"/>
        </a:xfrm>
      </p:grpSpPr>
      <p:sp>
        <p:nvSpPr>
          <p:cNvPr id="60" name="Google Shape;60;p41"/>
          <p:cNvSpPr txBox="1"/>
          <p:nvPr>
            <p:ph type="title"/>
          </p:nvPr>
        </p:nvSpPr>
        <p:spPr>
          <a:xfrm>
            <a:off x="251521" y="1005576"/>
            <a:ext cx="3213900" cy="648000"/>
          </a:xfrm>
          <a:prstGeom prst="rect">
            <a:avLst/>
          </a:prstGeom>
          <a:noFill/>
          <a:ln>
            <a:noFill/>
          </a:ln>
        </p:spPr>
        <p:txBody>
          <a:bodyPr anchorCtr="0" anchor="b" bIns="35100" lIns="737100" spcFirstLastPara="1" rIns="202500" wrap="square" tIns="35100">
            <a:noAutofit/>
          </a:bodyPr>
          <a:lstStyle>
            <a:lvl1pPr lvl="0" algn="l">
              <a:lnSpc>
                <a:spcPct val="100000"/>
              </a:lnSpc>
              <a:spcBef>
                <a:spcPts val="0"/>
              </a:spcBef>
              <a:spcAft>
                <a:spcPts val="0"/>
              </a:spcAft>
              <a:buSzPts val="1100"/>
              <a:buNone/>
              <a:defRPr b="1" sz="1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1" name="Google Shape;61;p41"/>
          <p:cNvSpPr txBox="1"/>
          <p:nvPr>
            <p:ph idx="1" type="body"/>
          </p:nvPr>
        </p:nvSpPr>
        <p:spPr>
          <a:xfrm>
            <a:off x="3575050" y="1005576"/>
            <a:ext cx="5111700" cy="3888300"/>
          </a:xfrm>
          <a:prstGeom prst="rect">
            <a:avLst/>
          </a:prstGeom>
          <a:noFill/>
          <a:ln>
            <a:noFill/>
          </a:ln>
        </p:spPr>
        <p:txBody>
          <a:bodyPr anchorCtr="0" anchor="t" bIns="34275" lIns="736550" spcFirstLastPara="1" rIns="202500" wrap="square" tIns="34275">
            <a:noAutofit/>
          </a:bodyPr>
          <a:lstStyle>
            <a:lvl1pPr indent="-381000" lvl="0" marL="457200" algn="l">
              <a:lnSpc>
                <a:spcPct val="100000"/>
              </a:lnSpc>
              <a:spcBef>
                <a:spcPts val="500"/>
              </a:spcBef>
              <a:spcAft>
                <a:spcPts val="0"/>
              </a:spcAft>
              <a:buClr>
                <a:schemeClr val="dk1"/>
              </a:buClr>
              <a:buSzPts val="2400"/>
              <a:buChar char="›"/>
              <a:defRPr sz="2400"/>
            </a:lvl1pPr>
            <a:lvl2pPr indent="-298450" lvl="1" marL="914400" algn="l">
              <a:lnSpc>
                <a:spcPct val="100000"/>
              </a:lnSpc>
              <a:spcBef>
                <a:spcPts val="400"/>
              </a:spcBef>
              <a:spcAft>
                <a:spcPts val="0"/>
              </a:spcAft>
              <a:buClr>
                <a:schemeClr val="dk1"/>
              </a:buClr>
              <a:buSzPts val="1100"/>
              <a:buChar char="▪"/>
              <a:defRPr sz="2100"/>
            </a:lvl2pPr>
            <a:lvl3pPr indent="-323850" lvl="2" marL="1371600" algn="l">
              <a:lnSpc>
                <a:spcPct val="100000"/>
              </a:lnSpc>
              <a:spcBef>
                <a:spcPts val="400"/>
              </a:spcBef>
              <a:spcAft>
                <a:spcPts val="0"/>
              </a:spcAft>
              <a:buClr>
                <a:schemeClr val="dk1"/>
              </a:buClr>
              <a:buSzPts val="1500"/>
              <a:buChar char="-"/>
              <a:defRPr sz="1800"/>
            </a:lvl3pPr>
            <a:lvl4pPr indent="-323850" lvl="3" marL="1828800" algn="l">
              <a:lnSpc>
                <a:spcPct val="100000"/>
              </a:lnSpc>
              <a:spcBef>
                <a:spcPts val="300"/>
              </a:spcBef>
              <a:spcAft>
                <a:spcPts val="0"/>
              </a:spcAft>
              <a:buClr>
                <a:schemeClr val="dk1"/>
              </a:buClr>
              <a:buSzPts val="1500"/>
              <a:buChar char="-"/>
              <a:defRPr sz="1500"/>
            </a:lvl4pPr>
            <a:lvl5pPr indent="-323850" lvl="4" marL="2286000" algn="l">
              <a:lnSpc>
                <a:spcPct val="100000"/>
              </a:lnSpc>
              <a:spcBef>
                <a:spcPts val="300"/>
              </a:spcBef>
              <a:spcAft>
                <a:spcPts val="0"/>
              </a:spcAft>
              <a:buClr>
                <a:schemeClr val="dk1"/>
              </a:buClr>
              <a:buSzPts val="1500"/>
              <a:buChar char="-"/>
              <a:defRPr sz="1500"/>
            </a:lvl5pPr>
            <a:lvl6pPr indent="-323850" lvl="5" marL="2743200" algn="l">
              <a:lnSpc>
                <a:spcPct val="100000"/>
              </a:lnSpc>
              <a:spcBef>
                <a:spcPts val="300"/>
              </a:spcBef>
              <a:spcAft>
                <a:spcPts val="0"/>
              </a:spcAft>
              <a:buClr>
                <a:schemeClr val="dk1"/>
              </a:buClr>
              <a:buSzPts val="1500"/>
              <a:buChar char="-"/>
              <a:defRPr sz="1500"/>
            </a:lvl6pPr>
            <a:lvl7pPr indent="-323850" lvl="6" marL="3200400" algn="l">
              <a:lnSpc>
                <a:spcPct val="100000"/>
              </a:lnSpc>
              <a:spcBef>
                <a:spcPts val="300"/>
              </a:spcBef>
              <a:spcAft>
                <a:spcPts val="0"/>
              </a:spcAft>
              <a:buClr>
                <a:schemeClr val="dk1"/>
              </a:buClr>
              <a:buSzPts val="1500"/>
              <a:buChar char="-"/>
              <a:defRPr sz="1500"/>
            </a:lvl7pPr>
            <a:lvl8pPr indent="-323850" lvl="7" marL="3657600" algn="l">
              <a:lnSpc>
                <a:spcPct val="100000"/>
              </a:lnSpc>
              <a:spcBef>
                <a:spcPts val="300"/>
              </a:spcBef>
              <a:spcAft>
                <a:spcPts val="0"/>
              </a:spcAft>
              <a:buClr>
                <a:schemeClr val="dk1"/>
              </a:buClr>
              <a:buSzPts val="1500"/>
              <a:buChar char="-"/>
              <a:defRPr sz="1500"/>
            </a:lvl8pPr>
            <a:lvl9pPr indent="-323850" lvl="8" marL="4114800" algn="l">
              <a:lnSpc>
                <a:spcPct val="100000"/>
              </a:lnSpc>
              <a:spcBef>
                <a:spcPts val="300"/>
              </a:spcBef>
              <a:spcAft>
                <a:spcPts val="0"/>
              </a:spcAft>
              <a:buClr>
                <a:schemeClr val="dk1"/>
              </a:buClr>
              <a:buSzPts val="1500"/>
              <a:buChar char="-"/>
              <a:defRPr sz="1500"/>
            </a:lvl9pPr>
          </a:lstStyle>
          <a:p/>
        </p:txBody>
      </p:sp>
      <p:sp>
        <p:nvSpPr>
          <p:cNvPr id="62" name="Google Shape;62;p41"/>
          <p:cNvSpPr txBox="1"/>
          <p:nvPr>
            <p:ph idx="2" type="body"/>
          </p:nvPr>
        </p:nvSpPr>
        <p:spPr>
          <a:xfrm>
            <a:off x="251521" y="1653648"/>
            <a:ext cx="3213900" cy="3240300"/>
          </a:xfrm>
          <a:prstGeom prst="rect">
            <a:avLst/>
          </a:prstGeom>
          <a:noFill/>
          <a:ln>
            <a:noFill/>
          </a:ln>
        </p:spPr>
        <p:txBody>
          <a:bodyPr anchorCtr="0" anchor="t" bIns="34275" lIns="736550" spcFirstLastPara="1" rIns="202500" wrap="square" tIns="34275">
            <a:noAutofit/>
          </a:bodyPr>
          <a:lstStyle>
            <a:lvl1pPr indent="-228600" lvl="0" marL="457200" algn="l">
              <a:lnSpc>
                <a:spcPct val="100000"/>
              </a:lnSpc>
              <a:spcBef>
                <a:spcPts val="200"/>
              </a:spcBef>
              <a:spcAft>
                <a:spcPts val="0"/>
              </a:spcAft>
              <a:buClr>
                <a:schemeClr val="dk1"/>
              </a:buClr>
              <a:buSzPts val="1100"/>
              <a:buNone/>
              <a:defRPr sz="1100"/>
            </a:lvl1pPr>
            <a:lvl2pPr indent="-228600" lvl="1" marL="914400" algn="l">
              <a:lnSpc>
                <a:spcPct val="100000"/>
              </a:lnSpc>
              <a:spcBef>
                <a:spcPts val="200"/>
              </a:spcBef>
              <a:spcAft>
                <a:spcPts val="0"/>
              </a:spcAft>
              <a:buClr>
                <a:schemeClr val="dk1"/>
              </a:buClr>
              <a:buSzPts val="500"/>
              <a:buNone/>
              <a:defRPr sz="900"/>
            </a:lvl2pPr>
            <a:lvl3pPr indent="-228600" lvl="2" marL="1371600" algn="l">
              <a:lnSpc>
                <a:spcPct val="100000"/>
              </a:lnSpc>
              <a:spcBef>
                <a:spcPts val="200"/>
              </a:spcBef>
              <a:spcAft>
                <a:spcPts val="0"/>
              </a:spcAft>
              <a:buClr>
                <a:schemeClr val="dk1"/>
              </a:buClr>
              <a:buSzPts val="600"/>
              <a:buNone/>
              <a:defRPr sz="800"/>
            </a:lvl3pPr>
            <a:lvl4pPr indent="-228600" lvl="3" marL="1828800" algn="l">
              <a:lnSpc>
                <a:spcPct val="100000"/>
              </a:lnSpc>
              <a:spcBef>
                <a:spcPts val="100"/>
              </a:spcBef>
              <a:spcAft>
                <a:spcPts val="0"/>
              </a:spcAft>
              <a:buClr>
                <a:schemeClr val="dk1"/>
              </a:buClr>
              <a:buSzPts val="700"/>
              <a:buNone/>
              <a:defRPr sz="700"/>
            </a:lvl4pPr>
            <a:lvl5pPr indent="-228600" lvl="4" marL="2286000" algn="l">
              <a:lnSpc>
                <a:spcPct val="100000"/>
              </a:lnSpc>
              <a:spcBef>
                <a:spcPts val="100"/>
              </a:spcBef>
              <a:spcAft>
                <a:spcPts val="0"/>
              </a:spcAft>
              <a:buClr>
                <a:schemeClr val="dk1"/>
              </a:buClr>
              <a:buSzPts val="700"/>
              <a:buNone/>
              <a:defRPr sz="700"/>
            </a:lvl5pPr>
            <a:lvl6pPr indent="-228600" lvl="5" marL="2743200" algn="l">
              <a:lnSpc>
                <a:spcPct val="100000"/>
              </a:lnSpc>
              <a:spcBef>
                <a:spcPts val="100"/>
              </a:spcBef>
              <a:spcAft>
                <a:spcPts val="0"/>
              </a:spcAft>
              <a:buClr>
                <a:schemeClr val="dk1"/>
              </a:buClr>
              <a:buSzPts val="700"/>
              <a:buNone/>
              <a:defRPr sz="700"/>
            </a:lvl6pPr>
            <a:lvl7pPr indent="-228600" lvl="6" marL="3200400" algn="l">
              <a:lnSpc>
                <a:spcPct val="100000"/>
              </a:lnSpc>
              <a:spcBef>
                <a:spcPts val="100"/>
              </a:spcBef>
              <a:spcAft>
                <a:spcPts val="0"/>
              </a:spcAft>
              <a:buClr>
                <a:schemeClr val="dk1"/>
              </a:buClr>
              <a:buSzPts val="700"/>
              <a:buNone/>
              <a:defRPr sz="700"/>
            </a:lvl7pPr>
            <a:lvl8pPr indent="-228600" lvl="7" marL="3657600" algn="l">
              <a:lnSpc>
                <a:spcPct val="100000"/>
              </a:lnSpc>
              <a:spcBef>
                <a:spcPts val="100"/>
              </a:spcBef>
              <a:spcAft>
                <a:spcPts val="0"/>
              </a:spcAft>
              <a:buClr>
                <a:schemeClr val="dk1"/>
              </a:buClr>
              <a:buSzPts val="700"/>
              <a:buNone/>
              <a:defRPr sz="700"/>
            </a:lvl8pPr>
            <a:lvl9pPr indent="-228600" lvl="8" marL="4114800" algn="l">
              <a:lnSpc>
                <a:spcPct val="100000"/>
              </a:lnSpc>
              <a:spcBef>
                <a:spcPts val="100"/>
              </a:spcBef>
              <a:spcAft>
                <a:spcPts val="0"/>
              </a:spcAft>
              <a:buClr>
                <a:schemeClr val="dk1"/>
              </a:buClr>
              <a:buSzPts val="700"/>
              <a:buNone/>
              <a:defRPr sz="700"/>
            </a:lvl9pPr>
          </a:lstStyle>
          <a:p/>
        </p:txBody>
      </p:sp>
      <p:sp>
        <p:nvSpPr>
          <p:cNvPr id="63" name="Google Shape;63;p4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1.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2.xml"/><Relationship Id="rId12" Type="http://schemas.openxmlformats.org/officeDocument/2006/relationships/slideLayout" Target="../slideLayouts/slideLayout24.xml"/><Relationship Id="rId1" Type="http://schemas.openxmlformats.org/officeDocument/2006/relationships/image" Target="../media/image3.png"/><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30"/>
          <p:cNvSpPr/>
          <p:nvPr/>
        </p:nvSpPr>
        <p:spPr>
          <a:xfrm>
            <a:off x="0" y="0"/>
            <a:ext cx="12600" cy="763200"/>
          </a:xfrm>
          <a:prstGeom prst="rect">
            <a:avLst/>
          </a:prstGeom>
          <a:gradFill>
            <a:gsLst>
              <a:gs pos="0">
                <a:srgbClr val="FFFFFF"/>
              </a:gs>
              <a:gs pos="100000">
                <a:srgbClr val="757575">
                  <a:alpha val="0"/>
                </a:srgbClr>
              </a:gs>
            </a:gsLst>
            <a:lin ang="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 name="Google Shape;7;p30"/>
          <p:cNvSpPr/>
          <p:nvPr/>
        </p:nvSpPr>
        <p:spPr>
          <a:xfrm>
            <a:off x="0" y="0"/>
            <a:ext cx="126900" cy="76320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 name="Google Shape;8;p30"/>
          <p:cNvSpPr txBox="1"/>
          <p:nvPr>
            <p:ph idx="1" type="body"/>
          </p:nvPr>
        </p:nvSpPr>
        <p:spPr>
          <a:xfrm>
            <a:off x="1" y="1091684"/>
            <a:ext cx="9140700" cy="3861300"/>
          </a:xfrm>
          <a:prstGeom prst="rect">
            <a:avLst/>
          </a:prstGeom>
          <a:noFill/>
          <a:ln>
            <a:noFill/>
          </a:ln>
        </p:spPr>
        <p:txBody>
          <a:bodyPr anchorCtr="0" anchor="t" bIns="34275" lIns="736550" spcFirstLastPara="1" rIns="202500" wrap="square" tIns="34275">
            <a:noAutofit/>
          </a:bodyPr>
          <a:lstStyle>
            <a:lvl1pPr indent="-349250" lvl="0" marL="457200" marR="0" rtl="0" algn="l">
              <a:lnSpc>
                <a:spcPct val="100000"/>
              </a:lnSpc>
              <a:spcBef>
                <a:spcPts val="4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1pPr>
            <a:lvl2pPr indent="-285750" lvl="1" marL="914400" marR="0" rtl="0" algn="l">
              <a:lnSpc>
                <a:spcPct val="100000"/>
              </a:lnSpc>
              <a:spcBef>
                <a:spcPts val="400"/>
              </a:spcBef>
              <a:spcAft>
                <a:spcPts val="0"/>
              </a:spcAft>
              <a:buClr>
                <a:schemeClr val="dk1"/>
              </a:buClr>
              <a:buSzPts val="900"/>
              <a:buFont typeface="Arial"/>
              <a:buChar char="▪"/>
              <a:defRPr b="0" i="0" sz="1900" u="none" cap="none" strike="noStrike">
                <a:solidFill>
                  <a:schemeClr val="dk1"/>
                </a:solidFill>
                <a:latin typeface="Arial"/>
                <a:ea typeface="Arial"/>
                <a:cs typeface="Arial"/>
                <a:sym typeface="Arial"/>
              </a:defRPr>
            </a:lvl2pPr>
            <a:lvl3pPr indent="-330200" lvl="2" marL="1371600" marR="0" rtl="0" algn="l">
              <a:lnSpc>
                <a:spcPct val="100000"/>
              </a:lnSpc>
              <a:spcBef>
                <a:spcPts val="400"/>
              </a:spcBef>
              <a:spcAft>
                <a:spcPts val="0"/>
              </a:spcAft>
              <a:buClr>
                <a:schemeClr val="dk1"/>
              </a:buClr>
              <a:buSzPts val="1600"/>
              <a:buFont typeface="Arial"/>
              <a:buChar char="-"/>
              <a:defRPr b="0" i="0" sz="1900" u="none" cap="none" strike="noStrike">
                <a:solidFill>
                  <a:schemeClr val="dk1"/>
                </a:solidFill>
                <a:latin typeface="Arial"/>
                <a:ea typeface="Arial"/>
                <a:cs typeface="Arial"/>
                <a:sym typeface="Arial"/>
              </a:defRPr>
            </a:lvl3pPr>
            <a:lvl4pPr indent="-349250" lvl="3" marL="1828800" marR="0" rtl="0" algn="l">
              <a:lnSpc>
                <a:spcPct val="100000"/>
              </a:lnSpc>
              <a:spcBef>
                <a:spcPts val="4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4pPr>
            <a:lvl5pPr indent="-349250" lvl="4" marL="2286000" marR="0" rtl="0" algn="l">
              <a:lnSpc>
                <a:spcPct val="100000"/>
              </a:lnSpc>
              <a:spcBef>
                <a:spcPts val="4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5pPr>
            <a:lvl6pPr indent="-349250" lvl="5" marL="2743200" marR="0" rtl="0" algn="l">
              <a:lnSpc>
                <a:spcPct val="100000"/>
              </a:lnSpc>
              <a:spcBef>
                <a:spcPts val="4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6pPr>
            <a:lvl7pPr indent="-349250" lvl="6" marL="3200400" marR="0" rtl="0" algn="l">
              <a:lnSpc>
                <a:spcPct val="100000"/>
              </a:lnSpc>
              <a:spcBef>
                <a:spcPts val="4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7pPr>
            <a:lvl8pPr indent="-349250" lvl="7" marL="3657600" marR="0" rtl="0" algn="l">
              <a:lnSpc>
                <a:spcPct val="100000"/>
              </a:lnSpc>
              <a:spcBef>
                <a:spcPts val="4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8pPr>
            <a:lvl9pPr indent="-349250" lvl="8" marL="4114800" marR="0" rtl="0" algn="l">
              <a:lnSpc>
                <a:spcPct val="100000"/>
              </a:lnSpc>
              <a:spcBef>
                <a:spcPts val="4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9pPr>
          </a:lstStyle>
          <a:p/>
        </p:txBody>
      </p:sp>
      <p:sp>
        <p:nvSpPr>
          <p:cNvPr id="9" name="Google Shape;9;p30"/>
          <p:cNvSpPr txBox="1"/>
          <p:nvPr>
            <p:ph type="title"/>
          </p:nvPr>
        </p:nvSpPr>
        <p:spPr>
          <a:xfrm>
            <a:off x="1" y="438150"/>
            <a:ext cx="9140700" cy="594000"/>
          </a:xfrm>
          <a:prstGeom prst="rect">
            <a:avLst/>
          </a:prstGeom>
          <a:noFill/>
          <a:ln>
            <a:noFill/>
          </a:ln>
        </p:spPr>
        <p:txBody>
          <a:bodyPr anchorCtr="0" anchor="ctr" bIns="35100" lIns="737100" spcFirstLastPara="1" rIns="202500" wrap="square" tIns="35100">
            <a:noAutofit/>
          </a:bodyPr>
          <a:lstStyle>
            <a:lvl1pPr lvl="0" marR="0" rtl="0" algn="l">
              <a:lnSpc>
                <a:spcPct val="100000"/>
              </a:lnSpc>
              <a:spcBef>
                <a:spcPts val="0"/>
              </a:spcBef>
              <a:spcAft>
                <a:spcPts val="0"/>
              </a:spcAft>
              <a:buClr>
                <a:srgbClr val="000000"/>
              </a:buClr>
              <a:buSzPts val="11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3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3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3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3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3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3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3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3200" u="none" cap="none" strike="noStrike">
                <a:solidFill>
                  <a:schemeClr val="dk1"/>
                </a:solidFill>
                <a:latin typeface="Arial"/>
                <a:ea typeface="Arial"/>
                <a:cs typeface="Arial"/>
                <a:sym typeface="Arial"/>
              </a:defRPr>
            </a:lvl9pPr>
          </a:lstStyle>
          <a:p/>
        </p:txBody>
      </p:sp>
      <p:sp>
        <p:nvSpPr>
          <p:cNvPr id="10" name="Google Shape;10;p30"/>
          <p:cNvSpPr/>
          <p:nvPr/>
        </p:nvSpPr>
        <p:spPr>
          <a:xfrm>
            <a:off x="-1" y="304800"/>
            <a:ext cx="9144000" cy="57000"/>
          </a:xfrm>
          <a:prstGeom prst="rect">
            <a:avLst/>
          </a:prstGeom>
          <a:solidFill>
            <a:srgbClr val="CC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1" name="Google Shape;11;p30"/>
          <p:cNvSpPr/>
          <p:nvPr/>
        </p:nvSpPr>
        <p:spPr>
          <a:xfrm>
            <a:off x="7974000" y="295683"/>
            <a:ext cx="1170000" cy="72869"/>
          </a:xfrm>
          <a:custGeom>
            <a:rect b="b" l="l" r="r" t="t"/>
            <a:pathLst>
              <a:path extrusionOk="0" h="96197" w="1170000">
                <a:moveTo>
                  <a:pt x="76200" y="2382"/>
                </a:moveTo>
                <a:lnTo>
                  <a:pt x="1170000" y="0"/>
                </a:lnTo>
                <a:lnTo>
                  <a:pt x="1170000" y="96197"/>
                </a:lnTo>
                <a:lnTo>
                  <a:pt x="0" y="96197"/>
                </a:lnTo>
                <a:lnTo>
                  <a:pt x="76200" y="2382"/>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 name="Google Shape;12;p30"/>
          <p:cNvSpPr/>
          <p:nvPr/>
        </p:nvSpPr>
        <p:spPr>
          <a:xfrm>
            <a:off x="8474075" y="300038"/>
            <a:ext cx="142800" cy="103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rgbClr val="FFFFFF"/>
                </a:solidFill>
                <a:latin typeface="Arial"/>
                <a:ea typeface="Arial"/>
                <a:cs typeface="Arial"/>
                <a:sym typeface="Arial"/>
              </a:rPr>
              <a:t>‹#›</a:t>
            </a:fld>
            <a:endParaRPr b="0" i="0" sz="500" u="none" cap="none" strike="noStrike">
              <a:solidFill>
                <a:srgbClr val="FFFFFF"/>
              </a:solidFill>
              <a:latin typeface="Arial"/>
              <a:ea typeface="Arial"/>
              <a:cs typeface="Arial"/>
              <a:sym typeface="Arial"/>
            </a:endParaRPr>
          </a:p>
        </p:txBody>
      </p:sp>
      <p:sp>
        <p:nvSpPr>
          <p:cNvPr id="13" name="Google Shape;13;p30"/>
          <p:cNvSpPr txBox="1"/>
          <p:nvPr/>
        </p:nvSpPr>
        <p:spPr>
          <a:xfrm>
            <a:off x="8464550" y="300038"/>
            <a:ext cx="39600" cy="103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FFFFFF"/>
                </a:solidFill>
                <a:latin typeface="Verdana"/>
                <a:ea typeface="Verdana"/>
                <a:cs typeface="Verdana"/>
                <a:sym typeface="Verdana"/>
              </a:rPr>
              <a:t>|</a:t>
            </a:r>
            <a:endParaRPr b="0" i="0" sz="1100" u="none" cap="none" strike="noStrike">
              <a:solidFill>
                <a:srgbClr val="000000"/>
              </a:solidFill>
              <a:latin typeface="Arial"/>
              <a:ea typeface="Arial"/>
              <a:cs typeface="Arial"/>
              <a:sym typeface="Arial"/>
            </a:endParaRPr>
          </a:p>
        </p:txBody>
      </p:sp>
      <p:pic>
        <p:nvPicPr>
          <p:cNvPr id="14" name="Google Shape;14;p30"/>
          <p:cNvPicPr preferRelativeResize="0"/>
          <p:nvPr/>
        </p:nvPicPr>
        <p:blipFill rotWithShape="1">
          <a:blip r:embed="rId1">
            <a:alphaModFix/>
          </a:blip>
          <a:srcRect b="0" l="0" r="0" t="0"/>
          <a:stretch/>
        </p:blipFill>
        <p:spPr>
          <a:xfrm>
            <a:off x="158116" y="61570"/>
            <a:ext cx="845042" cy="198120"/>
          </a:xfrm>
          <a:prstGeom prst="rect">
            <a:avLst/>
          </a:prstGeom>
          <a:noFill/>
          <a:ln>
            <a:noFill/>
          </a:ln>
        </p:spPr>
      </p:pic>
      <p:sp>
        <p:nvSpPr>
          <p:cNvPr id="15" name="Google Shape;15;p30"/>
          <p:cNvSpPr txBox="1"/>
          <p:nvPr/>
        </p:nvSpPr>
        <p:spPr>
          <a:xfrm>
            <a:off x="7874000" y="300038"/>
            <a:ext cx="571500" cy="103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500"/>
              <a:buFont typeface="Arial"/>
              <a:buNone/>
            </a:pPr>
            <a:r>
              <a:rPr b="0" i="0" lang="en" sz="500" u="none" cap="none" strike="noStrike">
                <a:solidFill>
                  <a:srgbClr val="FFFFFF"/>
                </a:solidFill>
                <a:latin typeface="Verdana"/>
                <a:ea typeface="Verdana"/>
                <a:cs typeface="Verdana"/>
                <a:sym typeface="Verdana"/>
              </a:rPr>
              <a:t>04-01-2019</a:t>
            </a:r>
            <a:endParaRPr b="0" i="0" sz="500" u="none" cap="none" strike="noStrike">
              <a:solidFill>
                <a:srgbClr val="FFFFFF"/>
              </a:solidFill>
              <a:latin typeface="Verdana"/>
              <a:ea typeface="Verdana"/>
              <a:cs typeface="Verdana"/>
              <a:sym typeface="Verdana"/>
            </a:endParaRPr>
          </a:p>
        </p:txBody>
      </p:sp>
      <p:sp>
        <p:nvSpPr>
          <p:cNvPr id="16" name="Google Shape;16;p3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1" name="Shape 81"/>
        <p:cNvGrpSpPr/>
        <p:nvPr/>
      </p:nvGrpSpPr>
      <p:grpSpPr>
        <a:xfrm>
          <a:off x="0" y="0"/>
          <a:ext cx="0" cy="0"/>
          <a:chOff x="0" y="0"/>
          <a:chExt cx="0" cy="0"/>
        </a:xfrm>
      </p:grpSpPr>
      <p:sp>
        <p:nvSpPr>
          <p:cNvPr id="82" name="Google Shape;82;p33"/>
          <p:cNvSpPr/>
          <p:nvPr/>
        </p:nvSpPr>
        <p:spPr>
          <a:xfrm>
            <a:off x="127000" y="0"/>
            <a:ext cx="254100" cy="763200"/>
          </a:xfrm>
          <a:prstGeom prst="rect">
            <a:avLst/>
          </a:prstGeom>
          <a:gradFill>
            <a:gsLst>
              <a:gs pos="0">
                <a:srgbClr val="FFFFFF"/>
              </a:gs>
              <a:gs pos="100000">
                <a:srgbClr val="757575">
                  <a:alpha val="0"/>
                </a:srgbClr>
              </a:gs>
            </a:gsLst>
            <a:lin ang="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3" name="Google Shape;83;p33"/>
          <p:cNvSpPr/>
          <p:nvPr/>
        </p:nvSpPr>
        <p:spPr>
          <a:xfrm>
            <a:off x="0" y="0"/>
            <a:ext cx="126900" cy="76320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4" name="Google Shape;84;p33"/>
          <p:cNvSpPr txBox="1"/>
          <p:nvPr>
            <p:ph idx="1" type="body"/>
          </p:nvPr>
        </p:nvSpPr>
        <p:spPr>
          <a:xfrm>
            <a:off x="1" y="1091684"/>
            <a:ext cx="9140700" cy="3861300"/>
          </a:xfrm>
          <a:prstGeom prst="rect">
            <a:avLst/>
          </a:prstGeom>
          <a:noFill/>
          <a:ln>
            <a:noFill/>
          </a:ln>
        </p:spPr>
        <p:txBody>
          <a:bodyPr anchorCtr="0" anchor="t" bIns="34275" lIns="736550" spcFirstLastPara="1" rIns="200875" wrap="square" tIns="34275">
            <a:noAutofit/>
          </a:bodyPr>
          <a:lstStyle>
            <a:lvl1pPr indent="-349250" lvl="0" marL="457200" marR="0" rtl="0" algn="l">
              <a:lnSpc>
                <a:spcPct val="100000"/>
              </a:lnSpc>
              <a:spcBef>
                <a:spcPts val="400"/>
              </a:spcBef>
              <a:spcAft>
                <a:spcPts val="0"/>
              </a:spcAft>
              <a:buClr>
                <a:schemeClr val="dk1"/>
              </a:buClr>
              <a:buSzPts val="1900"/>
              <a:buFont typeface="Verdana"/>
              <a:buChar char="›"/>
              <a:defRPr b="0" i="0" sz="1900" u="none" cap="none" strike="noStrike">
                <a:solidFill>
                  <a:schemeClr val="dk1"/>
                </a:solidFill>
                <a:latin typeface="Verdana"/>
                <a:ea typeface="Verdana"/>
                <a:cs typeface="Verdana"/>
                <a:sym typeface="Verdana"/>
              </a:defRPr>
            </a:lvl1pPr>
            <a:lvl2pPr indent="-285750" lvl="1" marL="914400" marR="0" rtl="0" algn="l">
              <a:lnSpc>
                <a:spcPct val="100000"/>
              </a:lnSpc>
              <a:spcBef>
                <a:spcPts val="400"/>
              </a:spcBef>
              <a:spcAft>
                <a:spcPts val="0"/>
              </a:spcAft>
              <a:buClr>
                <a:schemeClr val="dk1"/>
              </a:buClr>
              <a:buSzPts val="900"/>
              <a:buFont typeface="Noto Sans Symbols"/>
              <a:buChar char="▪"/>
              <a:defRPr b="0" i="0" sz="1900" u="none" cap="none" strike="noStrike">
                <a:solidFill>
                  <a:schemeClr val="dk1"/>
                </a:solidFill>
                <a:latin typeface="Verdana"/>
                <a:ea typeface="Verdana"/>
                <a:cs typeface="Verdana"/>
                <a:sym typeface="Verdana"/>
              </a:defRPr>
            </a:lvl2pPr>
            <a:lvl3pPr indent="-349250" lvl="2" marL="1371600" marR="0" rtl="0" algn="l">
              <a:lnSpc>
                <a:spcPct val="100000"/>
              </a:lnSpc>
              <a:spcBef>
                <a:spcPts val="400"/>
              </a:spcBef>
              <a:spcAft>
                <a:spcPts val="0"/>
              </a:spcAft>
              <a:buClr>
                <a:schemeClr val="dk1"/>
              </a:buClr>
              <a:buSzPts val="1900"/>
              <a:buFont typeface="Courier New"/>
              <a:buChar char="-"/>
              <a:defRPr b="0" i="0" sz="1900" u="none" cap="none" strike="noStrike">
                <a:solidFill>
                  <a:schemeClr val="dk1"/>
                </a:solidFill>
                <a:latin typeface="Verdana"/>
                <a:ea typeface="Verdana"/>
                <a:cs typeface="Verdana"/>
                <a:sym typeface="Verdana"/>
              </a:defRPr>
            </a:lvl3pPr>
            <a:lvl4pPr indent="-349250" lvl="3" marL="1828800" marR="0" rtl="0" algn="l">
              <a:lnSpc>
                <a:spcPct val="100000"/>
              </a:lnSpc>
              <a:spcBef>
                <a:spcPts val="400"/>
              </a:spcBef>
              <a:spcAft>
                <a:spcPts val="0"/>
              </a:spcAft>
              <a:buClr>
                <a:schemeClr val="dk1"/>
              </a:buClr>
              <a:buSzPts val="1900"/>
              <a:buFont typeface="Courier New"/>
              <a:buChar char="-"/>
              <a:defRPr b="0" i="0" sz="1900" u="none" cap="none" strike="noStrike">
                <a:solidFill>
                  <a:schemeClr val="dk1"/>
                </a:solidFill>
                <a:latin typeface="Verdana"/>
                <a:ea typeface="Verdana"/>
                <a:cs typeface="Verdana"/>
                <a:sym typeface="Verdana"/>
              </a:defRPr>
            </a:lvl4pPr>
            <a:lvl5pPr indent="-349250" lvl="4" marL="2286000" marR="0" rtl="0" algn="l">
              <a:lnSpc>
                <a:spcPct val="100000"/>
              </a:lnSpc>
              <a:spcBef>
                <a:spcPts val="400"/>
              </a:spcBef>
              <a:spcAft>
                <a:spcPts val="0"/>
              </a:spcAft>
              <a:buClr>
                <a:schemeClr val="dk1"/>
              </a:buClr>
              <a:buSzPts val="1900"/>
              <a:buFont typeface="Courier New"/>
              <a:buChar char="-"/>
              <a:defRPr b="0" i="0" sz="1900" u="none" cap="none" strike="noStrike">
                <a:solidFill>
                  <a:schemeClr val="dk1"/>
                </a:solidFill>
                <a:latin typeface="Verdana"/>
                <a:ea typeface="Verdana"/>
                <a:cs typeface="Verdana"/>
                <a:sym typeface="Verdana"/>
              </a:defRPr>
            </a:lvl5pPr>
            <a:lvl6pPr indent="-349250" lvl="5" marL="2743200" marR="0" rtl="0" algn="l">
              <a:lnSpc>
                <a:spcPct val="100000"/>
              </a:lnSpc>
              <a:spcBef>
                <a:spcPts val="400"/>
              </a:spcBef>
              <a:spcAft>
                <a:spcPts val="0"/>
              </a:spcAft>
              <a:buClr>
                <a:schemeClr val="dk1"/>
              </a:buClr>
              <a:buSzPts val="1900"/>
              <a:buFont typeface="Courier New"/>
              <a:buChar char="-"/>
              <a:defRPr b="0" i="0" sz="1900" u="none" cap="none" strike="noStrike">
                <a:solidFill>
                  <a:schemeClr val="dk1"/>
                </a:solidFill>
                <a:latin typeface="Verdana"/>
                <a:ea typeface="Verdana"/>
                <a:cs typeface="Verdana"/>
                <a:sym typeface="Verdana"/>
              </a:defRPr>
            </a:lvl6pPr>
            <a:lvl7pPr indent="-349250" lvl="6" marL="3200400" marR="0" rtl="0" algn="l">
              <a:lnSpc>
                <a:spcPct val="100000"/>
              </a:lnSpc>
              <a:spcBef>
                <a:spcPts val="400"/>
              </a:spcBef>
              <a:spcAft>
                <a:spcPts val="0"/>
              </a:spcAft>
              <a:buClr>
                <a:schemeClr val="dk1"/>
              </a:buClr>
              <a:buSzPts val="1900"/>
              <a:buFont typeface="Courier New"/>
              <a:buChar char="-"/>
              <a:defRPr b="0" i="0" sz="1900" u="none" cap="none" strike="noStrike">
                <a:solidFill>
                  <a:schemeClr val="dk1"/>
                </a:solidFill>
                <a:latin typeface="Verdana"/>
                <a:ea typeface="Verdana"/>
                <a:cs typeface="Verdana"/>
                <a:sym typeface="Verdana"/>
              </a:defRPr>
            </a:lvl7pPr>
            <a:lvl8pPr indent="-349250" lvl="7" marL="3657600" marR="0" rtl="0" algn="l">
              <a:lnSpc>
                <a:spcPct val="100000"/>
              </a:lnSpc>
              <a:spcBef>
                <a:spcPts val="400"/>
              </a:spcBef>
              <a:spcAft>
                <a:spcPts val="0"/>
              </a:spcAft>
              <a:buClr>
                <a:schemeClr val="dk1"/>
              </a:buClr>
              <a:buSzPts val="1900"/>
              <a:buFont typeface="Courier New"/>
              <a:buChar char="-"/>
              <a:defRPr b="0" i="0" sz="1900" u="none" cap="none" strike="noStrike">
                <a:solidFill>
                  <a:schemeClr val="dk1"/>
                </a:solidFill>
                <a:latin typeface="Verdana"/>
                <a:ea typeface="Verdana"/>
                <a:cs typeface="Verdana"/>
                <a:sym typeface="Verdana"/>
              </a:defRPr>
            </a:lvl8pPr>
            <a:lvl9pPr indent="-349250" lvl="8" marL="4114800" marR="0" rtl="0" algn="l">
              <a:lnSpc>
                <a:spcPct val="100000"/>
              </a:lnSpc>
              <a:spcBef>
                <a:spcPts val="400"/>
              </a:spcBef>
              <a:spcAft>
                <a:spcPts val="0"/>
              </a:spcAft>
              <a:buClr>
                <a:schemeClr val="dk1"/>
              </a:buClr>
              <a:buSzPts val="1900"/>
              <a:buFont typeface="Courier New"/>
              <a:buChar char="-"/>
              <a:defRPr b="0" i="0" sz="1900" u="none" cap="none" strike="noStrike">
                <a:solidFill>
                  <a:schemeClr val="dk1"/>
                </a:solidFill>
                <a:latin typeface="Verdana"/>
                <a:ea typeface="Verdana"/>
                <a:cs typeface="Verdana"/>
                <a:sym typeface="Verdana"/>
              </a:defRPr>
            </a:lvl9pPr>
          </a:lstStyle>
          <a:p/>
        </p:txBody>
      </p:sp>
      <p:sp>
        <p:nvSpPr>
          <p:cNvPr id="85" name="Google Shape;85;p33"/>
          <p:cNvSpPr txBox="1"/>
          <p:nvPr>
            <p:ph type="title"/>
          </p:nvPr>
        </p:nvSpPr>
        <p:spPr>
          <a:xfrm>
            <a:off x="1" y="438150"/>
            <a:ext cx="9140700" cy="594300"/>
          </a:xfrm>
          <a:prstGeom prst="rect">
            <a:avLst/>
          </a:prstGeom>
          <a:noFill/>
          <a:ln>
            <a:noFill/>
          </a:ln>
        </p:spPr>
        <p:txBody>
          <a:bodyPr anchorCtr="0" anchor="ctr" bIns="34275" lIns="737100" spcFirstLastPara="1" rIns="202500" wrap="square" tIns="34275">
            <a:noAutofit/>
          </a:bodyPr>
          <a:lstStyle>
            <a:lvl1pPr lvl="0" marR="0" rtl="0" algn="l">
              <a:lnSpc>
                <a:spcPct val="100000"/>
              </a:lnSpc>
              <a:spcBef>
                <a:spcPts val="0"/>
              </a:spcBef>
              <a:spcAft>
                <a:spcPts val="0"/>
              </a:spcAft>
              <a:buClr>
                <a:srgbClr val="000000"/>
              </a:buClr>
              <a:buSzPts val="1100"/>
              <a:buFont typeface="Arial"/>
              <a:buNone/>
              <a:defRPr b="0" i="0" sz="3200" u="none" cap="none" strike="noStrike">
                <a:solidFill>
                  <a:schemeClr val="dk2"/>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100"/>
              <a:buFont typeface="Arial"/>
              <a:buNone/>
              <a:defRPr b="0" i="0" sz="3200" u="none" cap="none" strike="noStrike">
                <a:solidFill>
                  <a:schemeClr val="dk2"/>
                </a:solidFill>
                <a:latin typeface="Verdana"/>
                <a:ea typeface="Verdana"/>
                <a:cs typeface="Verdana"/>
                <a:sym typeface="Verdana"/>
              </a:defRPr>
            </a:lvl2pPr>
            <a:lvl3pPr lvl="2" marR="0" rtl="0" algn="l">
              <a:lnSpc>
                <a:spcPct val="100000"/>
              </a:lnSpc>
              <a:spcBef>
                <a:spcPts val="0"/>
              </a:spcBef>
              <a:spcAft>
                <a:spcPts val="0"/>
              </a:spcAft>
              <a:buClr>
                <a:srgbClr val="000000"/>
              </a:buClr>
              <a:buSzPts val="1100"/>
              <a:buFont typeface="Arial"/>
              <a:buNone/>
              <a:defRPr b="0" i="0" sz="3200" u="none" cap="none" strike="noStrike">
                <a:solidFill>
                  <a:schemeClr val="dk2"/>
                </a:solidFill>
                <a:latin typeface="Verdana"/>
                <a:ea typeface="Verdana"/>
                <a:cs typeface="Verdana"/>
                <a:sym typeface="Verdana"/>
              </a:defRPr>
            </a:lvl3pPr>
            <a:lvl4pPr lvl="3" marR="0" rtl="0" algn="l">
              <a:lnSpc>
                <a:spcPct val="100000"/>
              </a:lnSpc>
              <a:spcBef>
                <a:spcPts val="0"/>
              </a:spcBef>
              <a:spcAft>
                <a:spcPts val="0"/>
              </a:spcAft>
              <a:buClr>
                <a:srgbClr val="000000"/>
              </a:buClr>
              <a:buSzPts val="1100"/>
              <a:buFont typeface="Arial"/>
              <a:buNone/>
              <a:defRPr b="0" i="0" sz="3200" u="none" cap="none" strike="noStrike">
                <a:solidFill>
                  <a:schemeClr val="dk2"/>
                </a:solidFill>
                <a:latin typeface="Verdana"/>
                <a:ea typeface="Verdana"/>
                <a:cs typeface="Verdana"/>
                <a:sym typeface="Verdana"/>
              </a:defRPr>
            </a:lvl4pPr>
            <a:lvl5pPr lvl="4" marR="0" rtl="0" algn="l">
              <a:lnSpc>
                <a:spcPct val="100000"/>
              </a:lnSpc>
              <a:spcBef>
                <a:spcPts val="0"/>
              </a:spcBef>
              <a:spcAft>
                <a:spcPts val="0"/>
              </a:spcAft>
              <a:buClr>
                <a:srgbClr val="000000"/>
              </a:buClr>
              <a:buSzPts val="1100"/>
              <a:buFont typeface="Arial"/>
              <a:buNone/>
              <a:defRPr b="0" i="0" sz="3200" u="none" cap="none" strike="noStrike">
                <a:solidFill>
                  <a:schemeClr val="dk2"/>
                </a:solidFill>
                <a:latin typeface="Verdana"/>
                <a:ea typeface="Verdana"/>
                <a:cs typeface="Verdana"/>
                <a:sym typeface="Verdana"/>
              </a:defRPr>
            </a:lvl5pPr>
            <a:lvl6pPr lvl="5" marR="0" rtl="0" algn="l">
              <a:lnSpc>
                <a:spcPct val="100000"/>
              </a:lnSpc>
              <a:spcBef>
                <a:spcPts val="0"/>
              </a:spcBef>
              <a:spcAft>
                <a:spcPts val="0"/>
              </a:spcAft>
              <a:buClr>
                <a:srgbClr val="000000"/>
              </a:buClr>
              <a:buSzPts val="1100"/>
              <a:buFont typeface="Arial"/>
              <a:buNone/>
              <a:defRPr b="0" i="0" sz="3200" u="none" cap="none" strike="noStrike">
                <a:solidFill>
                  <a:schemeClr val="dk2"/>
                </a:solidFill>
                <a:latin typeface="Verdana"/>
                <a:ea typeface="Verdana"/>
                <a:cs typeface="Verdana"/>
                <a:sym typeface="Verdana"/>
              </a:defRPr>
            </a:lvl6pPr>
            <a:lvl7pPr lvl="6" marR="0" rtl="0" algn="l">
              <a:lnSpc>
                <a:spcPct val="100000"/>
              </a:lnSpc>
              <a:spcBef>
                <a:spcPts val="0"/>
              </a:spcBef>
              <a:spcAft>
                <a:spcPts val="0"/>
              </a:spcAft>
              <a:buClr>
                <a:srgbClr val="000000"/>
              </a:buClr>
              <a:buSzPts val="1100"/>
              <a:buFont typeface="Arial"/>
              <a:buNone/>
              <a:defRPr b="0" i="0" sz="3200" u="none" cap="none" strike="noStrike">
                <a:solidFill>
                  <a:schemeClr val="dk2"/>
                </a:solidFill>
                <a:latin typeface="Verdana"/>
                <a:ea typeface="Verdana"/>
                <a:cs typeface="Verdana"/>
                <a:sym typeface="Verdana"/>
              </a:defRPr>
            </a:lvl7pPr>
            <a:lvl8pPr lvl="7" marR="0" rtl="0" algn="l">
              <a:lnSpc>
                <a:spcPct val="100000"/>
              </a:lnSpc>
              <a:spcBef>
                <a:spcPts val="0"/>
              </a:spcBef>
              <a:spcAft>
                <a:spcPts val="0"/>
              </a:spcAft>
              <a:buClr>
                <a:srgbClr val="000000"/>
              </a:buClr>
              <a:buSzPts val="1100"/>
              <a:buFont typeface="Arial"/>
              <a:buNone/>
              <a:defRPr b="0" i="0" sz="3200" u="none" cap="none" strike="noStrike">
                <a:solidFill>
                  <a:schemeClr val="dk2"/>
                </a:solidFill>
                <a:latin typeface="Verdana"/>
                <a:ea typeface="Verdana"/>
                <a:cs typeface="Verdana"/>
                <a:sym typeface="Verdana"/>
              </a:defRPr>
            </a:lvl8pPr>
            <a:lvl9pPr lvl="8" marR="0" rtl="0" algn="l">
              <a:lnSpc>
                <a:spcPct val="100000"/>
              </a:lnSpc>
              <a:spcBef>
                <a:spcPts val="0"/>
              </a:spcBef>
              <a:spcAft>
                <a:spcPts val="0"/>
              </a:spcAft>
              <a:buClr>
                <a:srgbClr val="000000"/>
              </a:buClr>
              <a:buSzPts val="1100"/>
              <a:buFont typeface="Arial"/>
              <a:buNone/>
              <a:defRPr b="0" i="0" sz="3200" u="none" cap="none" strike="noStrike">
                <a:solidFill>
                  <a:schemeClr val="dk2"/>
                </a:solidFill>
                <a:latin typeface="Verdana"/>
                <a:ea typeface="Verdana"/>
                <a:cs typeface="Verdana"/>
                <a:sym typeface="Verdana"/>
              </a:defRPr>
            </a:lvl9pPr>
          </a:lstStyle>
          <a:p/>
        </p:txBody>
      </p:sp>
      <p:sp>
        <p:nvSpPr>
          <p:cNvPr id="86" name="Google Shape;86;p33"/>
          <p:cNvSpPr/>
          <p:nvPr/>
        </p:nvSpPr>
        <p:spPr>
          <a:xfrm>
            <a:off x="-1" y="304800"/>
            <a:ext cx="9144000" cy="57000"/>
          </a:xfrm>
          <a:prstGeom prst="rect">
            <a:avLst/>
          </a:prstGeom>
          <a:solidFill>
            <a:srgbClr val="CC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87" name="Google Shape;87;p33"/>
          <p:cNvSpPr/>
          <p:nvPr/>
        </p:nvSpPr>
        <p:spPr>
          <a:xfrm>
            <a:off x="7974000" y="295683"/>
            <a:ext cx="1170000" cy="72629"/>
          </a:xfrm>
          <a:custGeom>
            <a:rect b="b" l="l" r="r" t="t"/>
            <a:pathLst>
              <a:path extrusionOk="0" h="96197" w="1170000">
                <a:moveTo>
                  <a:pt x="76200" y="2382"/>
                </a:moveTo>
                <a:lnTo>
                  <a:pt x="1170000" y="0"/>
                </a:lnTo>
                <a:lnTo>
                  <a:pt x="1170000" y="96197"/>
                </a:lnTo>
                <a:lnTo>
                  <a:pt x="0" y="96197"/>
                </a:lnTo>
                <a:lnTo>
                  <a:pt x="76200" y="2382"/>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 name="Google Shape;88;p33"/>
          <p:cNvSpPr/>
          <p:nvPr/>
        </p:nvSpPr>
        <p:spPr>
          <a:xfrm>
            <a:off x="8474075" y="300038"/>
            <a:ext cx="142800" cy="1041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rgbClr val="FFFFFF"/>
                </a:solidFill>
                <a:latin typeface="Arial"/>
                <a:ea typeface="Arial"/>
                <a:cs typeface="Arial"/>
                <a:sym typeface="Arial"/>
              </a:rPr>
              <a:t>‹#›</a:t>
            </a:fld>
            <a:endParaRPr b="0" i="0" sz="500" u="none" cap="none" strike="noStrike">
              <a:solidFill>
                <a:srgbClr val="FFFFFF"/>
              </a:solidFill>
              <a:latin typeface="Arial"/>
              <a:ea typeface="Arial"/>
              <a:cs typeface="Arial"/>
              <a:sym typeface="Arial"/>
            </a:endParaRPr>
          </a:p>
        </p:txBody>
      </p:sp>
      <p:sp>
        <p:nvSpPr>
          <p:cNvPr id="89" name="Google Shape;89;p33"/>
          <p:cNvSpPr txBox="1"/>
          <p:nvPr/>
        </p:nvSpPr>
        <p:spPr>
          <a:xfrm>
            <a:off x="8464550" y="300038"/>
            <a:ext cx="39600" cy="104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FFFFFF"/>
                </a:solidFill>
                <a:latin typeface="Verdana"/>
                <a:ea typeface="Verdana"/>
                <a:cs typeface="Verdana"/>
                <a:sym typeface="Verdana"/>
              </a:rPr>
              <a:t>|</a:t>
            </a:r>
            <a:endParaRPr b="0" i="0" sz="1100" u="none" cap="none" strike="noStrike">
              <a:solidFill>
                <a:srgbClr val="000000"/>
              </a:solidFill>
              <a:latin typeface="Arial"/>
              <a:ea typeface="Arial"/>
              <a:cs typeface="Arial"/>
              <a:sym typeface="Arial"/>
            </a:endParaRPr>
          </a:p>
        </p:txBody>
      </p:sp>
      <p:pic>
        <p:nvPicPr>
          <p:cNvPr id="90" name="Google Shape;90;p33"/>
          <p:cNvPicPr preferRelativeResize="0"/>
          <p:nvPr/>
        </p:nvPicPr>
        <p:blipFill rotWithShape="1">
          <a:blip r:embed="rId1">
            <a:alphaModFix/>
          </a:blip>
          <a:srcRect b="0" l="0" r="0" t="0"/>
          <a:stretch/>
        </p:blipFill>
        <p:spPr>
          <a:xfrm>
            <a:off x="158116" y="61570"/>
            <a:ext cx="845042" cy="198120"/>
          </a:xfrm>
          <a:prstGeom prst="rect">
            <a:avLst/>
          </a:prstGeom>
          <a:noFill/>
          <a:ln>
            <a:noFill/>
          </a:ln>
        </p:spPr>
      </p:pic>
      <p:sp>
        <p:nvSpPr>
          <p:cNvPr id="91" name="Google Shape;91;p33"/>
          <p:cNvSpPr txBox="1"/>
          <p:nvPr/>
        </p:nvSpPr>
        <p:spPr>
          <a:xfrm>
            <a:off x="7874000" y="300038"/>
            <a:ext cx="571500" cy="1041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500"/>
              <a:buFont typeface="Arial"/>
              <a:buNone/>
            </a:pPr>
            <a:r>
              <a:rPr b="0" i="0" lang="en" sz="500" u="none" cap="none" strike="noStrike">
                <a:solidFill>
                  <a:srgbClr val="FFFFFF"/>
                </a:solidFill>
                <a:latin typeface="Verdana"/>
                <a:ea typeface="Verdana"/>
                <a:cs typeface="Verdana"/>
                <a:sym typeface="Verdana"/>
              </a:rPr>
              <a:t>04-01-2019</a:t>
            </a:r>
            <a:endParaRPr b="0" i="0" sz="500" u="none" cap="none" strike="noStrike">
              <a:solidFill>
                <a:srgbClr val="FFFFFF"/>
              </a:solidFill>
              <a:latin typeface="Verdana"/>
              <a:ea typeface="Verdana"/>
              <a:cs typeface="Verdana"/>
              <a:sym typeface="Verdana"/>
            </a:endParaRPr>
          </a:p>
        </p:txBody>
      </p:sp>
      <p:sp>
        <p:nvSpPr>
          <p:cNvPr id="92" name="Google Shape;92;p3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 Id="rId4" Type="http://schemas.openxmlformats.org/officeDocument/2006/relationships/image" Target="../media/image3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16.png"/><Relationship Id="rId6"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6.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5.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4.png"/><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7.png"/><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1"/>
          <p:cNvSpPr txBox="1"/>
          <p:nvPr>
            <p:ph type="ctrTitle"/>
          </p:nvPr>
        </p:nvSpPr>
        <p:spPr>
          <a:xfrm>
            <a:off x="0" y="955800"/>
            <a:ext cx="9144000" cy="872100"/>
          </a:xfrm>
          <a:prstGeom prst="rect">
            <a:avLst/>
          </a:prstGeom>
          <a:solidFill>
            <a:srgbClr val="505050"/>
          </a:solidFill>
          <a:ln>
            <a:noFill/>
          </a:ln>
        </p:spPr>
        <p:txBody>
          <a:bodyPr anchorCtr="0" anchor="t" bIns="162000" lIns="736475" spcFirstLastPara="1" rIns="201200" wrap="square" tIns="162000">
            <a:noAutofit/>
          </a:bodyPr>
          <a:lstStyle/>
          <a:p>
            <a:pPr indent="0" lvl="0" marL="0" rtl="0" algn="l">
              <a:lnSpc>
                <a:spcPct val="100000"/>
              </a:lnSpc>
              <a:spcBef>
                <a:spcPts val="0"/>
              </a:spcBef>
              <a:spcAft>
                <a:spcPts val="0"/>
              </a:spcAft>
              <a:buSzPts val="1100"/>
              <a:buNone/>
            </a:pPr>
            <a:r>
              <a:rPr lang="en" sz="2500"/>
              <a:t>Tracking provenance of change in data science pipelines</a:t>
            </a:r>
            <a:endParaRPr sz="2500"/>
          </a:p>
        </p:txBody>
      </p:sp>
      <p:sp>
        <p:nvSpPr>
          <p:cNvPr id="152" name="Google Shape;152;p1"/>
          <p:cNvSpPr txBox="1"/>
          <p:nvPr>
            <p:ph idx="1" type="subTitle"/>
          </p:nvPr>
        </p:nvSpPr>
        <p:spPr>
          <a:xfrm>
            <a:off x="0" y="2268000"/>
            <a:ext cx="6855600" cy="2579400"/>
          </a:xfrm>
          <a:prstGeom prst="rect">
            <a:avLst/>
          </a:prstGeom>
          <a:noFill/>
          <a:ln>
            <a:noFill/>
          </a:ln>
        </p:spPr>
        <p:txBody>
          <a:bodyPr anchorCtr="0" anchor="t" bIns="34275" lIns="736550" spcFirstLastPara="1" rIns="200875" wrap="square" tIns="34275">
            <a:noAutofit/>
          </a:bodyPr>
          <a:lstStyle/>
          <a:p>
            <a:pPr indent="0" lvl="0" marL="0" rtl="0" algn="l">
              <a:lnSpc>
                <a:spcPct val="100000"/>
              </a:lnSpc>
              <a:spcBef>
                <a:spcPts val="0"/>
              </a:spcBef>
              <a:spcAft>
                <a:spcPts val="0"/>
              </a:spcAft>
              <a:buClr>
                <a:schemeClr val="dk1"/>
              </a:buClr>
              <a:buSzPts val="1400"/>
              <a:buFont typeface="Verdana"/>
              <a:buNone/>
            </a:pPr>
            <a:br>
              <a:rPr b="1" lang="en" sz="2300"/>
            </a:br>
            <a:r>
              <a:rPr b="1" lang="en" sz="2300"/>
              <a:t>Presenters</a:t>
            </a:r>
            <a:br>
              <a:rPr b="1" lang="en" sz="2300"/>
            </a:br>
            <a:r>
              <a:rPr lang="en" sz="2300"/>
              <a:t>Mark Timmerman</a:t>
            </a:r>
            <a:endParaRPr sz="2300"/>
          </a:p>
          <a:p>
            <a:pPr indent="0" lvl="0" marL="0" rtl="0" algn="l">
              <a:lnSpc>
                <a:spcPct val="100000"/>
              </a:lnSpc>
              <a:spcBef>
                <a:spcPts val="0"/>
              </a:spcBef>
              <a:spcAft>
                <a:spcPts val="0"/>
              </a:spcAft>
              <a:buClr>
                <a:schemeClr val="dk1"/>
              </a:buClr>
              <a:buSzPts val="1100"/>
              <a:buFont typeface="Arial"/>
              <a:buNone/>
            </a:pPr>
            <a:r>
              <a:rPr lang="en" sz="2300"/>
              <a:t>Edser Apperloo</a:t>
            </a:r>
            <a:br>
              <a:rPr lang="en" sz="2300"/>
            </a:br>
            <a:endParaRPr sz="2300"/>
          </a:p>
        </p:txBody>
      </p:sp>
      <p:sp>
        <p:nvSpPr>
          <p:cNvPr id="153" name="Google Shape;153;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154" name="Google Shape;154;p1"/>
          <p:cNvPicPr preferRelativeResize="0"/>
          <p:nvPr/>
        </p:nvPicPr>
        <p:blipFill>
          <a:blip r:embed="rId3">
            <a:alphaModFix/>
          </a:blip>
          <a:stretch>
            <a:fillRect/>
          </a:stretch>
        </p:blipFill>
        <p:spPr>
          <a:xfrm>
            <a:off x="3440500" y="2523976"/>
            <a:ext cx="5268676" cy="2067450"/>
          </a:xfrm>
          <a:prstGeom prst="rect">
            <a:avLst/>
          </a:prstGeom>
          <a:noFill/>
          <a:ln>
            <a:noFill/>
          </a:ln>
        </p:spPr>
      </p:pic>
      <p:pic>
        <p:nvPicPr>
          <p:cNvPr id="155" name="Google Shape;155;p1"/>
          <p:cNvPicPr preferRelativeResize="0"/>
          <p:nvPr/>
        </p:nvPicPr>
        <p:blipFill rotWithShape="1">
          <a:blip r:embed="rId4">
            <a:alphaModFix/>
          </a:blip>
          <a:srcRect b="22832" l="0" r="0" t="20057"/>
          <a:stretch/>
        </p:blipFill>
        <p:spPr>
          <a:xfrm>
            <a:off x="5622450" y="2532750"/>
            <a:ext cx="1961124" cy="5599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g8d7535c5af_2_174"/>
          <p:cNvSpPr txBox="1"/>
          <p:nvPr>
            <p:ph type="title"/>
          </p:nvPr>
        </p:nvSpPr>
        <p:spPr>
          <a:xfrm>
            <a:off x="1" y="438150"/>
            <a:ext cx="9140700" cy="594000"/>
          </a:xfrm>
          <a:prstGeom prst="rect">
            <a:avLst/>
          </a:prstGeom>
          <a:noFill/>
          <a:ln>
            <a:noFill/>
          </a:ln>
        </p:spPr>
        <p:txBody>
          <a:bodyPr anchorCtr="0" anchor="ctr" bIns="35100" lIns="737100" spcFirstLastPara="1" rIns="202500" wrap="square" tIns="35100">
            <a:noAutofit/>
          </a:bodyPr>
          <a:lstStyle/>
          <a:p>
            <a:pPr indent="0" lvl="0" marL="0" rtl="0" algn="l">
              <a:lnSpc>
                <a:spcPct val="100000"/>
              </a:lnSpc>
              <a:spcBef>
                <a:spcPts val="0"/>
              </a:spcBef>
              <a:spcAft>
                <a:spcPts val="0"/>
              </a:spcAft>
              <a:buSzPts val="1100"/>
              <a:buNone/>
            </a:pPr>
            <a:r>
              <a:rPr lang="en"/>
              <a:t>Provenance of pipelines</a:t>
            </a:r>
            <a:endParaRPr/>
          </a:p>
        </p:txBody>
      </p:sp>
      <p:sp>
        <p:nvSpPr>
          <p:cNvPr id="234" name="Google Shape;234;g8d7535c5af_2_174"/>
          <p:cNvSpPr txBox="1"/>
          <p:nvPr>
            <p:ph idx="1" type="body"/>
          </p:nvPr>
        </p:nvSpPr>
        <p:spPr>
          <a:xfrm>
            <a:off x="1" y="1100059"/>
            <a:ext cx="9140700" cy="3861300"/>
          </a:xfrm>
          <a:prstGeom prst="rect">
            <a:avLst/>
          </a:prstGeom>
          <a:noFill/>
          <a:ln>
            <a:noFill/>
          </a:ln>
        </p:spPr>
        <p:txBody>
          <a:bodyPr anchorCtr="0" anchor="t" bIns="34275" lIns="736550" spcFirstLastPara="1" rIns="202500" wrap="square" tIns="34275">
            <a:noAutofit/>
          </a:bodyPr>
          <a:lstStyle/>
          <a:p>
            <a:pPr indent="0" lvl="0" marL="457200" rtl="0" algn="l">
              <a:lnSpc>
                <a:spcPct val="115000"/>
              </a:lnSpc>
              <a:spcBef>
                <a:spcPts val="300"/>
              </a:spcBef>
              <a:spcAft>
                <a:spcPts val="0"/>
              </a:spcAft>
              <a:buNone/>
            </a:pPr>
            <a:r>
              <a:t/>
            </a:r>
            <a:endParaRPr/>
          </a:p>
          <a:p>
            <a:pPr indent="457200" lvl="0" marL="0" rtl="0" algn="l">
              <a:lnSpc>
                <a:spcPct val="115000"/>
              </a:lnSpc>
              <a:spcBef>
                <a:spcPts val="0"/>
              </a:spcBef>
              <a:spcAft>
                <a:spcPts val="0"/>
              </a:spcAft>
              <a:buNone/>
            </a:pPr>
            <a:r>
              <a:rPr lang="en"/>
              <a:t>Transformations</a:t>
            </a:r>
            <a:endParaRPr/>
          </a:p>
          <a:p>
            <a:pPr indent="457200" lvl="0" marL="0" rtl="0" algn="l">
              <a:lnSpc>
                <a:spcPct val="115000"/>
              </a:lnSpc>
              <a:spcBef>
                <a:spcPts val="0"/>
              </a:spcBef>
              <a:spcAft>
                <a:spcPts val="0"/>
              </a:spcAft>
              <a:buNone/>
            </a:pPr>
            <a:r>
              <a:rPr lang="en"/>
              <a:t>Parameters</a:t>
            </a:r>
            <a:endParaRPr/>
          </a:p>
          <a:p>
            <a:pPr indent="0" lvl="0" marL="457200" rtl="0" algn="l">
              <a:lnSpc>
                <a:spcPct val="115000"/>
              </a:lnSpc>
              <a:spcBef>
                <a:spcPts val="0"/>
              </a:spcBef>
              <a:spcAft>
                <a:spcPts val="0"/>
              </a:spcAft>
              <a:buNone/>
            </a:pPr>
            <a:r>
              <a:rPr lang="en"/>
              <a:t>Environment</a:t>
            </a:r>
            <a:endParaRPr/>
          </a:p>
          <a:p>
            <a:pPr indent="0" lvl="0" marL="457200" rtl="0" algn="l">
              <a:lnSpc>
                <a:spcPct val="115000"/>
              </a:lnSpc>
              <a:spcBef>
                <a:spcPts val="0"/>
              </a:spcBef>
              <a:spcAft>
                <a:spcPts val="0"/>
              </a:spcAft>
              <a:buNone/>
            </a:pPr>
            <a:r>
              <a:rPr lang="en"/>
              <a:t>Dynamic updates</a:t>
            </a:r>
            <a:endParaRPr/>
          </a:p>
        </p:txBody>
      </p:sp>
      <p:sp>
        <p:nvSpPr>
          <p:cNvPr id="235" name="Google Shape;235;g8d7535c5af_2_17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236" name="Google Shape;236;g8d7535c5af_2_174"/>
          <p:cNvSpPr txBox="1"/>
          <p:nvPr/>
        </p:nvSpPr>
        <p:spPr>
          <a:xfrm>
            <a:off x="6846239" y="20150"/>
            <a:ext cx="1425900" cy="3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999999"/>
                </a:solidFill>
                <a:latin typeface="Roboto"/>
                <a:ea typeface="Roboto"/>
                <a:cs typeface="Roboto"/>
                <a:sym typeface="Roboto"/>
              </a:rPr>
              <a:t>BACKGROUND</a:t>
            </a:r>
            <a:endParaRPr b="1" sz="1300">
              <a:solidFill>
                <a:srgbClr val="999999"/>
              </a:solidFill>
              <a:latin typeface="Roboto"/>
              <a:ea typeface="Roboto"/>
              <a:cs typeface="Roboto"/>
              <a:sym typeface="Roboto"/>
            </a:endParaRPr>
          </a:p>
        </p:txBody>
      </p:sp>
      <p:pic>
        <p:nvPicPr>
          <p:cNvPr id="237" name="Google Shape;237;g8d7535c5af_2_174"/>
          <p:cNvPicPr preferRelativeResize="0"/>
          <p:nvPr/>
        </p:nvPicPr>
        <p:blipFill>
          <a:blip r:embed="rId3">
            <a:alphaModFix/>
          </a:blip>
          <a:stretch>
            <a:fillRect/>
          </a:stretch>
        </p:blipFill>
        <p:spPr>
          <a:xfrm>
            <a:off x="4651000" y="1402512"/>
            <a:ext cx="3512776" cy="3256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g8d7535c5af_2_156"/>
          <p:cNvSpPr txBox="1"/>
          <p:nvPr>
            <p:ph type="title"/>
          </p:nvPr>
        </p:nvSpPr>
        <p:spPr>
          <a:xfrm>
            <a:off x="1" y="438150"/>
            <a:ext cx="9140700" cy="594000"/>
          </a:xfrm>
          <a:prstGeom prst="rect">
            <a:avLst/>
          </a:prstGeom>
          <a:noFill/>
          <a:ln>
            <a:noFill/>
          </a:ln>
        </p:spPr>
        <p:txBody>
          <a:bodyPr anchorCtr="0" anchor="ctr" bIns="35100" lIns="737100" spcFirstLastPara="1" rIns="202500" wrap="square" tIns="35100">
            <a:noAutofit/>
          </a:bodyPr>
          <a:lstStyle/>
          <a:p>
            <a:pPr indent="0" lvl="0" marL="0" rtl="0" algn="l">
              <a:lnSpc>
                <a:spcPct val="100000"/>
              </a:lnSpc>
              <a:spcBef>
                <a:spcPts val="0"/>
              </a:spcBef>
              <a:spcAft>
                <a:spcPts val="0"/>
              </a:spcAft>
              <a:buSzPts val="1100"/>
              <a:buNone/>
            </a:pPr>
            <a:r>
              <a:rPr lang="en"/>
              <a:t>Distributed computing</a:t>
            </a:r>
            <a:endParaRPr/>
          </a:p>
        </p:txBody>
      </p:sp>
      <p:sp>
        <p:nvSpPr>
          <p:cNvPr id="243" name="Google Shape;243;g8d7535c5af_2_156"/>
          <p:cNvSpPr txBox="1"/>
          <p:nvPr>
            <p:ph idx="1" type="body"/>
          </p:nvPr>
        </p:nvSpPr>
        <p:spPr>
          <a:xfrm>
            <a:off x="1" y="1100059"/>
            <a:ext cx="9140700" cy="3861300"/>
          </a:xfrm>
          <a:prstGeom prst="rect">
            <a:avLst/>
          </a:prstGeom>
          <a:noFill/>
          <a:ln>
            <a:noFill/>
          </a:ln>
        </p:spPr>
        <p:txBody>
          <a:bodyPr anchorCtr="0" anchor="t" bIns="34275" lIns="736550" spcFirstLastPara="1" rIns="202500" wrap="square" tIns="34275">
            <a:noAutofit/>
          </a:bodyPr>
          <a:lstStyle/>
          <a:p>
            <a:pPr indent="0" lvl="0" marL="457200" rtl="0" algn="l">
              <a:spcBef>
                <a:spcPts val="0"/>
              </a:spcBef>
              <a:spcAft>
                <a:spcPts val="0"/>
              </a:spcAft>
              <a:buNone/>
            </a:pPr>
            <a:r>
              <a:t/>
            </a:r>
            <a:endParaRPr/>
          </a:p>
          <a:p>
            <a:pPr indent="0" lvl="0" marL="457200" rtl="0" algn="l">
              <a:lnSpc>
                <a:spcPct val="115000"/>
              </a:lnSpc>
              <a:spcBef>
                <a:spcPts val="0"/>
              </a:spcBef>
              <a:spcAft>
                <a:spcPts val="0"/>
              </a:spcAft>
              <a:buNone/>
            </a:pPr>
            <a:r>
              <a:rPr lang="en"/>
              <a:t>C</a:t>
            </a:r>
            <a:r>
              <a:rPr lang="en"/>
              <a:t>loud computing</a:t>
            </a:r>
            <a:endParaRPr/>
          </a:p>
          <a:p>
            <a:pPr indent="-317500" lvl="0" marL="914400" rtl="0" algn="l">
              <a:lnSpc>
                <a:spcPct val="115000"/>
              </a:lnSpc>
              <a:spcBef>
                <a:spcPts val="0"/>
              </a:spcBef>
              <a:spcAft>
                <a:spcPts val="0"/>
              </a:spcAft>
              <a:buSzPts val="1400"/>
              <a:buChar char="›"/>
            </a:pPr>
            <a:r>
              <a:rPr lang="en"/>
              <a:t>Vendor lock-in	</a:t>
            </a:r>
            <a:endParaRPr/>
          </a:p>
          <a:p>
            <a:pPr indent="0" lvl="0" marL="457200" rtl="0" algn="l">
              <a:lnSpc>
                <a:spcPct val="115000"/>
              </a:lnSpc>
              <a:spcBef>
                <a:spcPts val="0"/>
              </a:spcBef>
              <a:spcAft>
                <a:spcPts val="0"/>
              </a:spcAft>
              <a:buNone/>
            </a:pPr>
            <a:r>
              <a:rPr lang="en"/>
              <a:t>Complications</a:t>
            </a:r>
            <a:endParaRPr/>
          </a:p>
          <a:p>
            <a:pPr indent="-317500" lvl="0" marL="914400" rtl="0" algn="l">
              <a:lnSpc>
                <a:spcPct val="115000"/>
              </a:lnSpc>
              <a:spcBef>
                <a:spcPts val="0"/>
              </a:spcBef>
              <a:spcAft>
                <a:spcPts val="0"/>
              </a:spcAft>
              <a:buSzPts val="1400"/>
              <a:buChar char="›"/>
            </a:pPr>
            <a:r>
              <a:rPr lang="en"/>
              <a:t>Network failure</a:t>
            </a:r>
            <a:endParaRPr/>
          </a:p>
          <a:p>
            <a:pPr indent="-317500" lvl="0" marL="914400" rtl="0" algn="l">
              <a:lnSpc>
                <a:spcPct val="115000"/>
              </a:lnSpc>
              <a:spcBef>
                <a:spcPts val="0"/>
              </a:spcBef>
              <a:spcAft>
                <a:spcPts val="0"/>
              </a:spcAft>
              <a:buSzPts val="1400"/>
              <a:buChar char="›"/>
            </a:pPr>
            <a:r>
              <a:rPr lang="en"/>
              <a:t>Node failure</a:t>
            </a:r>
            <a:endParaRPr/>
          </a:p>
        </p:txBody>
      </p:sp>
      <p:sp>
        <p:nvSpPr>
          <p:cNvPr id="244" name="Google Shape;244;g8d7535c5af_2_15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245" name="Google Shape;245;g8d7535c5af_2_156"/>
          <p:cNvSpPr txBox="1"/>
          <p:nvPr/>
        </p:nvSpPr>
        <p:spPr>
          <a:xfrm>
            <a:off x="6846239" y="20150"/>
            <a:ext cx="1425900" cy="3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999999"/>
                </a:solidFill>
                <a:latin typeface="Roboto"/>
                <a:ea typeface="Roboto"/>
                <a:cs typeface="Roboto"/>
                <a:sym typeface="Roboto"/>
              </a:rPr>
              <a:t>BACKGROUND</a:t>
            </a:r>
            <a:endParaRPr b="1" sz="1300">
              <a:solidFill>
                <a:srgbClr val="999999"/>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g8d7535c5af_2_112"/>
          <p:cNvSpPr txBox="1"/>
          <p:nvPr>
            <p:ph idx="1" type="body"/>
          </p:nvPr>
        </p:nvSpPr>
        <p:spPr>
          <a:xfrm>
            <a:off x="1" y="1084284"/>
            <a:ext cx="9140700" cy="3861300"/>
          </a:xfrm>
          <a:prstGeom prst="rect">
            <a:avLst/>
          </a:prstGeom>
          <a:noFill/>
          <a:ln>
            <a:noFill/>
          </a:ln>
        </p:spPr>
        <p:txBody>
          <a:bodyPr anchorCtr="0" anchor="t" bIns="34275" lIns="736550" spcFirstLastPara="1" rIns="202500" wrap="square" tIns="34275">
            <a:noAutofit/>
          </a:bodyPr>
          <a:lstStyle/>
          <a:p>
            <a:pPr indent="0" lvl="0" marL="457200" rtl="0" algn="l">
              <a:lnSpc>
                <a:spcPct val="115000"/>
              </a:lnSpc>
              <a:spcBef>
                <a:spcPts val="300"/>
              </a:spcBef>
              <a:spcAft>
                <a:spcPts val="0"/>
              </a:spcAft>
              <a:buNone/>
            </a:pPr>
            <a:r>
              <a:t/>
            </a:r>
            <a:endParaRPr/>
          </a:p>
          <a:p>
            <a:pPr indent="0" lvl="0" marL="0" rtl="0" algn="l">
              <a:lnSpc>
                <a:spcPct val="115000"/>
              </a:lnSpc>
              <a:spcBef>
                <a:spcPts val="0"/>
              </a:spcBef>
              <a:spcAft>
                <a:spcPts val="0"/>
              </a:spcAft>
              <a:buNone/>
            </a:pPr>
            <a:r>
              <a:rPr lang="en"/>
              <a:t>Some Examples</a:t>
            </a:r>
            <a:endParaRPr/>
          </a:p>
          <a:p>
            <a:pPr indent="-317500" lvl="0" marL="457200" rtl="0" algn="l">
              <a:lnSpc>
                <a:spcPct val="115000"/>
              </a:lnSpc>
              <a:spcBef>
                <a:spcPts val="0"/>
              </a:spcBef>
              <a:spcAft>
                <a:spcPts val="0"/>
              </a:spcAft>
              <a:buSzPts val="1400"/>
              <a:buChar char="›"/>
            </a:pPr>
            <a:r>
              <a:rPr lang="en"/>
              <a:t>Pachyderm</a:t>
            </a:r>
            <a:endParaRPr/>
          </a:p>
          <a:p>
            <a:pPr indent="-317500" lvl="0" marL="457200" rtl="0" algn="l">
              <a:lnSpc>
                <a:spcPct val="115000"/>
              </a:lnSpc>
              <a:spcBef>
                <a:spcPts val="0"/>
              </a:spcBef>
              <a:spcAft>
                <a:spcPts val="0"/>
              </a:spcAft>
              <a:buSzPts val="1400"/>
              <a:buChar char="›"/>
            </a:pPr>
            <a:r>
              <a:rPr lang="en"/>
              <a:t>Apache Airflow</a:t>
            </a:r>
            <a:endParaRPr/>
          </a:p>
          <a:p>
            <a:pPr indent="-317500" lvl="0" marL="457200" rtl="0" algn="l">
              <a:lnSpc>
                <a:spcPct val="115000"/>
              </a:lnSpc>
              <a:spcBef>
                <a:spcPts val="0"/>
              </a:spcBef>
              <a:spcAft>
                <a:spcPts val="0"/>
              </a:spcAft>
              <a:buSzPts val="1400"/>
              <a:buChar char="›"/>
            </a:pPr>
            <a:r>
              <a:rPr lang="en"/>
              <a:t>Kubeflow (pipelines)</a:t>
            </a:r>
            <a:endParaRPr/>
          </a:p>
          <a:p>
            <a:pPr indent="-317500" lvl="0" marL="457200" rtl="0" algn="l">
              <a:lnSpc>
                <a:spcPct val="115000"/>
              </a:lnSpc>
              <a:spcBef>
                <a:spcPts val="0"/>
              </a:spcBef>
              <a:spcAft>
                <a:spcPts val="0"/>
              </a:spcAft>
              <a:buSzPts val="1400"/>
              <a:buChar char="›"/>
            </a:pPr>
            <a:r>
              <a:rPr lang="en"/>
              <a:t>e-Science Central</a:t>
            </a:r>
            <a:endParaRPr/>
          </a:p>
        </p:txBody>
      </p:sp>
      <p:pic>
        <p:nvPicPr>
          <p:cNvPr id="251" name="Google Shape;251;g8d7535c5af_2_112"/>
          <p:cNvPicPr preferRelativeResize="0"/>
          <p:nvPr/>
        </p:nvPicPr>
        <p:blipFill>
          <a:blip r:embed="rId3">
            <a:alphaModFix/>
          </a:blip>
          <a:stretch>
            <a:fillRect/>
          </a:stretch>
        </p:blipFill>
        <p:spPr>
          <a:xfrm>
            <a:off x="4332125" y="1606025"/>
            <a:ext cx="3916427" cy="1656700"/>
          </a:xfrm>
          <a:prstGeom prst="rect">
            <a:avLst/>
          </a:prstGeom>
          <a:noFill/>
          <a:ln>
            <a:noFill/>
          </a:ln>
        </p:spPr>
      </p:pic>
      <p:sp>
        <p:nvSpPr>
          <p:cNvPr id="252" name="Google Shape;252;g8d7535c5af_2_112"/>
          <p:cNvSpPr txBox="1"/>
          <p:nvPr>
            <p:ph type="title"/>
          </p:nvPr>
        </p:nvSpPr>
        <p:spPr>
          <a:xfrm>
            <a:off x="1" y="438150"/>
            <a:ext cx="9140700" cy="594000"/>
          </a:xfrm>
          <a:prstGeom prst="rect">
            <a:avLst/>
          </a:prstGeom>
          <a:noFill/>
          <a:ln>
            <a:noFill/>
          </a:ln>
        </p:spPr>
        <p:txBody>
          <a:bodyPr anchorCtr="0" anchor="ctr" bIns="35100" lIns="737100" spcFirstLastPara="1" rIns="202500" wrap="square" tIns="35100">
            <a:noAutofit/>
          </a:bodyPr>
          <a:lstStyle/>
          <a:p>
            <a:pPr indent="0" lvl="0" marL="0" rtl="0" algn="l">
              <a:lnSpc>
                <a:spcPct val="100000"/>
              </a:lnSpc>
              <a:spcBef>
                <a:spcPts val="0"/>
              </a:spcBef>
              <a:spcAft>
                <a:spcPts val="0"/>
              </a:spcAft>
              <a:buSzPts val="1100"/>
              <a:buNone/>
            </a:pPr>
            <a:r>
              <a:rPr lang="en"/>
              <a:t>Existing tools</a:t>
            </a:r>
            <a:endParaRPr/>
          </a:p>
        </p:txBody>
      </p:sp>
      <p:sp>
        <p:nvSpPr>
          <p:cNvPr id="253" name="Google Shape;253;g8d7535c5af_2_11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254" name="Google Shape;254;g8d7535c5af_2_112"/>
          <p:cNvPicPr preferRelativeResize="0"/>
          <p:nvPr/>
        </p:nvPicPr>
        <p:blipFill>
          <a:blip r:embed="rId4">
            <a:alphaModFix/>
          </a:blip>
          <a:stretch>
            <a:fillRect/>
          </a:stretch>
        </p:blipFill>
        <p:spPr>
          <a:xfrm>
            <a:off x="4484523" y="1758425"/>
            <a:ext cx="3820400" cy="822625"/>
          </a:xfrm>
          <a:prstGeom prst="rect">
            <a:avLst/>
          </a:prstGeom>
          <a:noFill/>
          <a:ln>
            <a:noFill/>
          </a:ln>
        </p:spPr>
      </p:pic>
      <p:pic>
        <p:nvPicPr>
          <p:cNvPr id="255" name="Google Shape;255;g8d7535c5af_2_112"/>
          <p:cNvPicPr preferRelativeResize="0"/>
          <p:nvPr/>
        </p:nvPicPr>
        <p:blipFill>
          <a:blip r:embed="rId5">
            <a:alphaModFix/>
          </a:blip>
          <a:stretch>
            <a:fillRect/>
          </a:stretch>
        </p:blipFill>
        <p:spPr>
          <a:xfrm>
            <a:off x="3689675" y="1651836"/>
            <a:ext cx="4867099" cy="1226424"/>
          </a:xfrm>
          <a:prstGeom prst="rect">
            <a:avLst/>
          </a:prstGeom>
          <a:noFill/>
          <a:ln>
            <a:noFill/>
          </a:ln>
        </p:spPr>
      </p:pic>
      <p:pic>
        <p:nvPicPr>
          <p:cNvPr id="256" name="Google Shape;256;g8d7535c5af_2_112"/>
          <p:cNvPicPr preferRelativeResize="0"/>
          <p:nvPr/>
        </p:nvPicPr>
        <p:blipFill>
          <a:blip r:embed="rId6">
            <a:alphaModFix/>
          </a:blip>
          <a:stretch>
            <a:fillRect/>
          </a:stretch>
        </p:blipFill>
        <p:spPr>
          <a:xfrm>
            <a:off x="4231338" y="2088125"/>
            <a:ext cx="4021975" cy="534725"/>
          </a:xfrm>
          <a:prstGeom prst="rect">
            <a:avLst/>
          </a:prstGeom>
          <a:noFill/>
          <a:ln>
            <a:noFill/>
          </a:ln>
        </p:spPr>
      </p:pic>
      <p:sp>
        <p:nvSpPr>
          <p:cNvPr id="257" name="Google Shape;257;g8d7535c5af_2_112"/>
          <p:cNvSpPr txBox="1"/>
          <p:nvPr/>
        </p:nvSpPr>
        <p:spPr>
          <a:xfrm>
            <a:off x="6846239" y="20150"/>
            <a:ext cx="1425900" cy="3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999999"/>
                </a:solidFill>
                <a:latin typeface="Roboto"/>
                <a:ea typeface="Roboto"/>
                <a:cs typeface="Roboto"/>
                <a:sym typeface="Roboto"/>
              </a:rPr>
              <a:t>BACKGROUND</a:t>
            </a:r>
            <a:endParaRPr b="1" sz="1300">
              <a:solidFill>
                <a:srgbClr val="999999"/>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54"/>
                                        </p:tgtEl>
                                      </p:cBhvr>
                                    </p:animEffect>
                                    <p:set>
                                      <p:cBhvr>
                                        <p:cTn dur="1" fill="hold">
                                          <p:stCondLst>
                                            <p:cond delay="1000"/>
                                          </p:stCondLst>
                                        </p:cTn>
                                        <p:tgtEl>
                                          <p:spTgt spid="25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51"/>
                                        </p:tgtEl>
                                      </p:cBhvr>
                                    </p:animEffect>
                                    <p:set>
                                      <p:cBhvr>
                                        <p:cTn dur="1" fill="hold">
                                          <p:stCondLst>
                                            <p:cond delay="1000"/>
                                          </p:stCondLst>
                                        </p:cTn>
                                        <p:tgtEl>
                                          <p:spTgt spid="25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55"/>
                                        </p:tgtEl>
                                      </p:cBhvr>
                                    </p:animEffect>
                                    <p:set>
                                      <p:cBhvr>
                                        <p:cTn dur="1" fill="hold">
                                          <p:stCondLst>
                                            <p:cond delay="1000"/>
                                          </p:stCondLst>
                                        </p:cTn>
                                        <p:tgtEl>
                                          <p:spTgt spid="25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g8d7535c5af_2_36"/>
          <p:cNvSpPr txBox="1"/>
          <p:nvPr>
            <p:ph type="ctrTitle"/>
          </p:nvPr>
        </p:nvSpPr>
        <p:spPr>
          <a:xfrm>
            <a:off x="-1" y="958500"/>
            <a:ext cx="9144000" cy="1857300"/>
          </a:xfrm>
          <a:prstGeom prst="rect">
            <a:avLst/>
          </a:prstGeom>
          <a:solidFill>
            <a:srgbClr val="505050"/>
          </a:solidFill>
          <a:ln>
            <a:noFill/>
          </a:ln>
        </p:spPr>
        <p:txBody>
          <a:bodyPr anchorCtr="0" anchor="ctr" bIns="34275" lIns="736550" spcFirstLastPara="1" rIns="200875" wrap="square" tIns="162000">
            <a:noAutofit/>
          </a:bodyPr>
          <a:lstStyle/>
          <a:p>
            <a:pPr indent="0" lvl="0" marL="0" rtl="0" algn="l">
              <a:lnSpc>
                <a:spcPct val="130000"/>
              </a:lnSpc>
              <a:spcBef>
                <a:spcPts val="0"/>
              </a:spcBef>
              <a:spcAft>
                <a:spcPts val="0"/>
              </a:spcAft>
              <a:buSzPts val="1100"/>
              <a:buNone/>
            </a:pPr>
            <a:r>
              <a:rPr lang="en">
                <a:latin typeface="Arial"/>
                <a:ea typeface="Arial"/>
                <a:cs typeface="Arial"/>
                <a:sym typeface="Arial"/>
              </a:rPr>
              <a:t>Architecture design</a:t>
            </a:r>
            <a:endParaRPr>
              <a:latin typeface="Arial"/>
              <a:ea typeface="Arial"/>
              <a:cs typeface="Arial"/>
              <a:sym typeface="Arial"/>
            </a:endParaRPr>
          </a:p>
        </p:txBody>
      </p:sp>
      <p:sp>
        <p:nvSpPr>
          <p:cNvPr id="263" name="Google Shape;263;g8d7535c5af_2_36"/>
          <p:cNvSpPr txBox="1"/>
          <p:nvPr>
            <p:ph idx="1" type="subTitle"/>
          </p:nvPr>
        </p:nvSpPr>
        <p:spPr>
          <a:xfrm>
            <a:off x="1" y="3026569"/>
            <a:ext cx="9140700" cy="1428900"/>
          </a:xfrm>
          <a:prstGeom prst="rect">
            <a:avLst/>
          </a:prstGeom>
          <a:noFill/>
          <a:ln>
            <a:noFill/>
          </a:ln>
        </p:spPr>
        <p:txBody>
          <a:bodyPr anchorCtr="0" anchor="t" bIns="34275" lIns="736550" spcFirstLastPara="1" rIns="200875" wrap="square" tIns="34275">
            <a:noAutofit/>
          </a:bodyPr>
          <a:lstStyle/>
          <a:p>
            <a:pPr indent="0" lvl="0" marL="0" rtl="0" algn="l">
              <a:lnSpc>
                <a:spcPct val="100000"/>
              </a:lnSpc>
              <a:spcBef>
                <a:spcPts val="0"/>
              </a:spcBef>
              <a:spcAft>
                <a:spcPts val="0"/>
              </a:spcAft>
              <a:buClr>
                <a:schemeClr val="dk1"/>
              </a:buClr>
              <a:buSzPts val="1400"/>
              <a:buFont typeface="Verdana"/>
              <a:buNone/>
            </a:pPr>
            <a:r>
              <a:t/>
            </a:r>
            <a:endParaRPr>
              <a:latin typeface="Arial"/>
              <a:ea typeface="Arial"/>
              <a:cs typeface="Arial"/>
              <a:sym typeface="Arial"/>
            </a:endParaRPr>
          </a:p>
        </p:txBody>
      </p:sp>
      <p:sp>
        <p:nvSpPr>
          <p:cNvPr id="264" name="Google Shape;264;g8d7535c5af_2_3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g8d8aeac634_1_15"/>
          <p:cNvSpPr txBox="1"/>
          <p:nvPr>
            <p:ph type="title"/>
          </p:nvPr>
        </p:nvSpPr>
        <p:spPr>
          <a:xfrm>
            <a:off x="1" y="438150"/>
            <a:ext cx="9140700" cy="594000"/>
          </a:xfrm>
          <a:prstGeom prst="rect">
            <a:avLst/>
          </a:prstGeom>
        </p:spPr>
        <p:txBody>
          <a:bodyPr anchorCtr="0" anchor="ctr" bIns="35100" lIns="737100" spcFirstLastPara="1" rIns="202500" wrap="square" tIns="35100">
            <a:noAutofit/>
          </a:bodyPr>
          <a:lstStyle/>
          <a:p>
            <a:pPr indent="0" lvl="0" marL="0" rtl="0" algn="l">
              <a:spcBef>
                <a:spcPts val="0"/>
              </a:spcBef>
              <a:spcAft>
                <a:spcPts val="0"/>
              </a:spcAft>
              <a:buNone/>
            </a:pPr>
            <a:r>
              <a:rPr lang="en"/>
              <a:t>Requirements</a:t>
            </a:r>
            <a:endParaRPr/>
          </a:p>
        </p:txBody>
      </p:sp>
      <p:sp>
        <p:nvSpPr>
          <p:cNvPr id="270" name="Google Shape;270;g8d8aeac634_1_15"/>
          <p:cNvSpPr txBox="1"/>
          <p:nvPr>
            <p:ph idx="1" type="body"/>
          </p:nvPr>
        </p:nvSpPr>
        <p:spPr>
          <a:xfrm>
            <a:off x="1" y="1167884"/>
            <a:ext cx="9140700" cy="3861300"/>
          </a:xfrm>
          <a:prstGeom prst="rect">
            <a:avLst/>
          </a:prstGeom>
        </p:spPr>
        <p:txBody>
          <a:bodyPr anchorCtr="0" anchor="t" bIns="34275" lIns="736550" spcFirstLastPara="1" rIns="202500" wrap="square" tIns="34275">
            <a:noAutofit/>
          </a:bodyPr>
          <a:lstStyle/>
          <a:p>
            <a:pPr indent="-317500" lvl="0" marL="457200" rtl="0" algn="l">
              <a:lnSpc>
                <a:spcPct val="115000"/>
              </a:lnSpc>
              <a:spcBef>
                <a:spcPts val="300"/>
              </a:spcBef>
              <a:spcAft>
                <a:spcPts val="0"/>
              </a:spcAft>
              <a:buSzPts val="1400"/>
              <a:buChar char="›"/>
            </a:pPr>
            <a:r>
              <a:rPr lang="en"/>
              <a:t>Architecturally significant requirements</a:t>
            </a:r>
            <a:endParaRPr/>
          </a:p>
          <a:p>
            <a:pPr indent="-273050" lvl="1" marL="914400" rtl="0" algn="l">
              <a:lnSpc>
                <a:spcPct val="115000"/>
              </a:lnSpc>
              <a:spcBef>
                <a:spcPts val="0"/>
              </a:spcBef>
              <a:spcAft>
                <a:spcPts val="0"/>
              </a:spcAft>
              <a:buSzPts val="700"/>
              <a:buChar char="▪"/>
            </a:pPr>
            <a:r>
              <a:rPr lang="en"/>
              <a:t>Track changes to data, code, and pipelines</a:t>
            </a:r>
            <a:endParaRPr/>
          </a:p>
          <a:p>
            <a:pPr indent="-273050" lvl="1" marL="914400" rtl="0" algn="l">
              <a:lnSpc>
                <a:spcPct val="115000"/>
              </a:lnSpc>
              <a:spcBef>
                <a:spcPts val="0"/>
              </a:spcBef>
              <a:spcAft>
                <a:spcPts val="0"/>
              </a:spcAft>
              <a:buSzPts val="700"/>
              <a:buChar char="▪"/>
            </a:pPr>
            <a:r>
              <a:rPr lang="en"/>
              <a:t>Deploy and run pipelines</a:t>
            </a:r>
            <a:endParaRPr/>
          </a:p>
          <a:p>
            <a:pPr indent="-298450" lvl="2" marL="1371600" rtl="0" algn="l">
              <a:lnSpc>
                <a:spcPct val="115000"/>
              </a:lnSpc>
              <a:spcBef>
                <a:spcPts val="0"/>
              </a:spcBef>
              <a:spcAft>
                <a:spcPts val="0"/>
              </a:spcAft>
              <a:buSzPts val="1100"/>
              <a:buChar char="-"/>
            </a:pPr>
            <a:r>
              <a:rPr lang="en"/>
              <a:t>Distributed and localized</a:t>
            </a:r>
            <a:endParaRPr/>
          </a:p>
          <a:p>
            <a:pPr indent="-273050" lvl="1" marL="914400" rtl="0" algn="l">
              <a:lnSpc>
                <a:spcPct val="115000"/>
              </a:lnSpc>
              <a:spcBef>
                <a:spcPts val="0"/>
              </a:spcBef>
              <a:spcAft>
                <a:spcPts val="0"/>
              </a:spcAft>
              <a:buSzPts val="700"/>
              <a:buChar char="▪"/>
            </a:pPr>
            <a:r>
              <a:rPr lang="en"/>
              <a:t>Minimize performance impact</a:t>
            </a:r>
            <a:endParaRPr/>
          </a:p>
          <a:p>
            <a:pPr indent="-273050" lvl="1" marL="914400" rtl="0" algn="l">
              <a:lnSpc>
                <a:spcPct val="115000"/>
              </a:lnSpc>
              <a:spcBef>
                <a:spcPts val="0"/>
              </a:spcBef>
              <a:spcAft>
                <a:spcPts val="0"/>
              </a:spcAft>
              <a:buSzPts val="700"/>
              <a:buChar char="▪"/>
            </a:pPr>
            <a:r>
              <a:rPr lang="en"/>
              <a:t>Be agnostic towards the experiment</a:t>
            </a:r>
            <a:endParaRPr/>
          </a:p>
          <a:p>
            <a:pPr indent="-273050" lvl="1" marL="914400" rtl="0" algn="l">
              <a:lnSpc>
                <a:spcPct val="115000"/>
              </a:lnSpc>
              <a:spcBef>
                <a:spcPts val="0"/>
              </a:spcBef>
              <a:spcAft>
                <a:spcPts val="0"/>
              </a:spcAft>
              <a:buSzPts val="700"/>
              <a:buChar char="▪"/>
            </a:pPr>
            <a:r>
              <a:rPr lang="en"/>
              <a:t>Automation</a:t>
            </a:r>
            <a:endParaRPr/>
          </a:p>
        </p:txBody>
      </p:sp>
      <p:sp>
        <p:nvSpPr>
          <p:cNvPr id="271" name="Google Shape;271;g8d8aeac634_1_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
        <p:nvSpPr>
          <p:cNvPr id="272" name="Google Shape;272;g8d8aeac634_1_15"/>
          <p:cNvSpPr txBox="1"/>
          <p:nvPr/>
        </p:nvSpPr>
        <p:spPr>
          <a:xfrm>
            <a:off x="6730895" y="20150"/>
            <a:ext cx="1425900" cy="3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999999"/>
                </a:solidFill>
                <a:latin typeface="Roboto"/>
                <a:ea typeface="Roboto"/>
                <a:cs typeface="Roboto"/>
                <a:sym typeface="Roboto"/>
              </a:rPr>
              <a:t>ARCHITECTURE</a:t>
            </a:r>
            <a:endParaRPr b="1" sz="1300">
              <a:solidFill>
                <a:srgbClr val="999999"/>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g8d7535c5af_2_106"/>
          <p:cNvSpPr txBox="1"/>
          <p:nvPr>
            <p:ph type="title"/>
          </p:nvPr>
        </p:nvSpPr>
        <p:spPr>
          <a:xfrm>
            <a:off x="1" y="438150"/>
            <a:ext cx="9140700" cy="594000"/>
          </a:xfrm>
          <a:prstGeom prst="rect">
            <a:avLst/>
          </a:prstGeom>
          <a:noFill/>
          <a:ln>
            <a:noFill/>
          </a:ln>
        </p:spPr>
        <p:txBody>
          <a:bodyPr anchorCtr="0" anchor="ctr" bIns="35100" lIns="737100" spcFirstLastPara="1" rIns="202500" wrap="square" tIns="35100">
            <a:noAutofit/>
          </a:bodyPr>
          <a:lstStyle/>
          <a:p>
            <a:pPr indent="0" lvl="0" marL="0" rtl="0" algn="l">
              <a:spcBef>
                <a:spcPts val="0"/>
              </a:spcBef>
              <a:spcAft>
                <a:spcPts val="0"/>
              </a:spcAft>
              <a:buSzPts val="1100"/>
              <a:buNone/>
            </a:pPr>
            <a:r>
              <a:rPr lang="en"/>
              <a:t>Concepts and abstractions</a:t>
            </a:r>
            <a:endParaRPr/>
          </a:p>
        </p:txBody>
      </p:sp>
      <p:sp>
        <p:nvSpPr>
          <p:cNvPr id="278" name="Google Shape;278;g8d7535c5af_2_106"/>
          <p:cNvSpPr txBox="1"/>
          <p:nvPr>
            <p:ph idx="1" type="body"/>
          </p:nvPr>
        </p:nvSpPr>
        <p:spPr>
          <a:xfrm>
            <a:off x="1" y="1100059"/>
            <a:ext cx="9140700" cy="3861300"/>
          </a:xfrm>
          <a:prstGeom prst="rect">
            <a:avLst/>
          </a:prstGeom>
          <a:noFill/>
          <a:ln>
            <a:noFill/>
          </a:ln>
        </p:spPr>
        <p:txBody>
          <a:bodyPr anchorCtr="0" anchor="t" bIns="34275" lIns="736550" spcFirstLastPara="1" rIns="202500" wrap="square" tIns="34275">
            <a:noAutofit/>
          </a:bodyPr>
          <a:lstStyle/>
          <a:p>
            <a:pPr indent="0" lvl="0" marL="0" rtl="0" algn="l">
              <a:lnSpc>
                <a:spcPct val="115000"/>
              </a:lnSpc>
              <a:spcBef>
                <a:spcPts val="300"/>
              </a:spcBef>
              <a:spcAft>
                <a:spcPts val="0"/>
              </a:spcAft>
              <a:buNone/>
            </a:pPr>
            <a:r>
              <a:t/>
            </a:r>
            <a:endParaRPr/>
          </a:p>
          <a:p>
            <a:pPr indent="-317500" lvl="0" marL="457200" rtl="0" algn="l">
              <a:lnSpc>
                <a:spcPct val="115000"/>
              </a:lnSpc>
              <a:spcBef>
                <a:spcPts val="0"/>
              </a:spcBef>
              <a:spcAft>
                <a:spcPts val="0"/>
              </a:spcAft>
              <a:buSzPts val="1400"/>
              <a:buChar char="›"/>
            </a:pPr>
            <a:r>
              <a:rPr lang="en"/>
              <a:t>Batch vs Stream</a:t>
            </a:r>
            <a:endParaRPr/>
          </a:p>
          <a:p>
            <a:pPr indent="-317500" lvl="0" marL="457200" rtl="0" algn="l">
              <a:lnSpc>
                <a:spcPct val="115000"/>
              </a:lnSpc>
              <a:spcBef>
                <a:spcPts val="0"/>
              </a:spcBef>
              <a:spcAft>
                <a:spcPts val="0"/>
              </a:spcAft>
              <a:buSzPts val="1400"/>
              <a:buChar char="›"/>
            </a:pPr>
            <a:r>
              <a:rPr lang="en"/>
              <a:t>Bounded stream processing</a:t>
            </a:r>
            <a:endParaRPr/>
          </a:p>
        </p:txBody>
      </p:sp>
      <p:sp>
        <p:nvSpPr>
          <p:cNvPr id="279" name="Google Shape;279;g8d7535c5af_2_10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280" name="Google Shape;280;g8d7535c5af_2_106"/>
          <p:cNvSpPr txBox="1"/>
          <p:nvPr/>
        </p:nvSpPr>
        <p:spPr>
          <a:xfrm>
            <a:off x="6770039" y="20150"/>
            <a:ext cx="1425900" cy="3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300">
                <a:solidFill>
                  <a:srgbClr val="999999"/>
                </a:solidFill>
                <a:latin typeface="Roboto"/>
                <a:ea typeface="Roboto"/>
                <a:cs typeface="Roboto"/>
                <a:sym typeface="Roboto"/>
              </a:rPr>
              <a:t>ARCHITECTURE</a:t>
            </a:r>
            <a:endParaRPr b="1" sz="1300">
              <a:solidFill>
                <a:srgbClr val="999999"/>
              </a:solidFill>
              <a:latin typeface="Roboto"/>
              <a:ea typeface="Roboto"/>
              <a:cs typeface="Roboto"/>
              <a:sym typeface="Roboto"/>
            </a:endParaRPr>
          </a:p>
        </p:txBody>
      </p:sp>
      <p:pic>
        <p:nvPicPr>
          <p:cNvPr id="281" name="Google Shape;281;g8d7535c5af_2_106"/>
          <p:cNvPicPr preferRelativeResize="0"/>
          <p:nvPr/>
        </p:nvPicPr>
        <p:blipFill>
          <a:blip r:embed="rId3">
            <a:alphaModFix/>
          </a:blip>
          <a:stretch>
            <a:fillRect/>
          </a:stretch>
        </p:blipFill>
        <p:spPr>
          <a:xfrm>
            <a:off x="2160175" y="2870755"/>
            <a:ext cx="4335026" cy="1615775"/>
          </a:xfrm>
          <a:prstGeom prst="rect">
            <a:avLst/>
          </a:prstGeom>
          <a:noFill/>
          <a:ln>
            <a:noFill/>
          </a:ln>
        </p:spPr>
      </p:pic>
      <p:pic>
        <p:nvPicPr>
          <p:cNvPr id="282" name="Google Shape;282;g8d7535c5af_2_106"/>
          <p:cNvPicPr preferRelativeResize="0"/>
          <p:nvPr/>
        </p:nvPicPr>
        <p:blipFill>
          <a:blip r:embed="rId4">
            <a:alphaModFix/>
          </a:blip>
          <a:stretch>
            <a:fillRect/>
          </a:stretch>
        </p:blipFill>
        <p:spPr>
          <a:xfrm>
            <a:off x="1598626" y="2870750"/>
            <a:ext cx="5458112" cy="1615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000"/>
                                        <p:tgtEl>
                                          <p:spTgt spid="2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81"/>
                                        </p:tgtEl>
                                      </p:cBhvr>
                                    </p:animEffect>
                                    <p:set>
                                      <p:cBhvr>
                                        <p:cTn dur="1" fill="hold">
                                          <p:stCondLst>
                                            <p:cond delay="1000"/>
                                          </p:stCondLst>
                                        </p:cTn>
                                        <p:tgtEl>
                                          <p:spTgt spid="28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g8d7535c5af_2_186"/>
          <p:cNvSpPr txBox="1"/>
          <p:nvPr>
            <p:ph type="title"/>
          </p:nvPr>
        </p:nvSpPr>
        <p:spPr>
          <a:xfrm>
            <a:off x="1" y="438150"/>
            <a:ext cx="9140700" cy="594000"/>
          </a:xfrm>
          <a:prstGeom prst="rect">
            <a:avLst/>
          </a:prstGeom>
        </p:spPr>
        <p:txBody>
          <a:bodyPr anchorCtr="0" anchor="ctr" bIns="35100" lIns="737100" spcFirstLastPara="1" rIns="202500" wrap="square" tIns="35100">
            <a:noAutofit/>
          </a:bodyPr>
          <a:lstStyle/>
          <a:p>
            <a:pPr indent="0" lvl="0" marL="0" rtl="0" algn="l">
              <a:spcBef>
                <a:spcPts val="0"/>
              </a:spcBef>
              <a:spcAft>
                <a:spcPts val="0"/>
              </a:spcAft>
              <a:buNone/>
            </a:pPr>
            <a:r>
              <a:rPr lang="en"/>
              <a:t>Concepts and abstractions</a:t>
            </a:r>
            <a:endParaRPr/>
          </a:p>
        </p:txBody>
      </p:sp>
      <p:sp>
        <p:nvSpPr>
          <p:cNvPr id="288" name="Google Shape;288;g8d7535c5af_2_186"/>
          <p:cNvSpPr txBox="1"/>
          <p:nvPr>
            <p:ph idx="1" type="body"/>
          </p:nvPr>
        </p:nvSpPr>
        <p:spPr>
          <a:xfrm>
            <a:off x="1" y="1091684"/>
            <a:ext cx="9140700" cy="3861300"/>
          </a:xfrm>
          <a:prstGeom prst="rect">
            <a:avLst/>
          </a:prstGeom>
        </p:spPr>
        <p:txBody>
          <a:bodyPr anchorCtr="0" anchor="t" bIns="34275" lIns="736550" spcFirstLastPara="1" rIns="202500" wrap="square" tIns="34275">
            <a:noAutofit/>
          </a:bodyPr>
          <a:lstStyle/>
          <a:p>
            <a:pPr indent="0" lvl="0" marL="0" rtl="0" algn="l">
              <a:lnSpc>
                <a:spcPct val="115000"/>
              </a:lnSpc>
              <a:spcBef>
                <a:spcPts val="300"/>
              </a:spcBef>
              <a:spcAft>
                <a:spcPts val="0"/>
              </a:spcAft>
              <a:buNone/>
            </a:pPr>
            <a:r>
              <a:t/>
            </a:r>
            <a:endParaRPr sz="1500"/>
          </a:p>
          <a:p>
            <a:pPr indent="-317500" lvl="0" marL="457200" rtl="0" algn="l">
              <a:lnSpc>
                <a:spcPct val="115000"/>
              </a:lnSpc>
              <a:spcBef>
                <a:spcPts val="300"/>
              </a:spcBef>
              <a:spcAft>
                <a:spcPts val="0"/>
              </a:spcAft>
              <a:buSzPts val="1400"/>
              <a:buChar char="›"/>
            </a:pPr>
            <a:r>
              <a:rPr lang="en"/>
              <a:t>Fragments</a:t>
            </a:r>
            <a:endParaRPr/>
          </a:p>
          <a:p>
            <a:pPr indent="-273050" lvl="1" marL="914400" rtl="0" algn="l">
              <a:lnSpc>
                <a:spcPct val="115000"/>
              </a:lnSpc>
              <a:spcBef>
                <a:spcPts val="0"/>
              </a:spcBef>
              <a:spcAft>
                <a:spcPts val="0"/>
              </a:spcAft>
              <a:buSzPts val="700"/>
              <a:buChar char="▪"/>
            </a:pPr>
            <a:r>
              <a:rPr lang="en"/>
              <a:t>Encapsulated form of data</a:t>
            </a:r>
            <a:endParaRPr/>
          </a:p>
          <a:p>
            <a:pPr indent="-317500" lvl="0" marL="457200" rtl="0" algn="l">
              <a:lnSpc>
                <a:spcPct val="115000"/>
              </a:lnSpc>
              <a:spcBef>
                <a:spcPts val="0"/>
              </a:spcBef>
              <a:spcAft>
                <a:spcPts val="0"/>
              </a:spcAft>
              <a:buSzPts val="1400"/>
              <a:buChar char="›"/>
            </a:pPr>
            <a:r>
              <a:rPr lang="en"/>
              <a:t>Fragmenter &amp; Combiner </a:t>
            </a:r>
            <a:endParaRPr/>
          </a:p>
          <a:p>
            <a:pPr indent="0" lvl="0" marL="0" rtl="0" algn="l">
              <a:lnSpc>
                <a:spcPct val="115000"/>
              </a:lnSpc>
              <a:spcBef>
                <a:spcPts val="300"/>
              </a:spcBef>
              <a:spcAft>
                <a:spcPts val="0"/>
              </a:spcAft>
              <a:buNone/>
            </a:pPr>
            <a:r>
              <a:t/>
            </a:r>
            <a:endParaRPr/>
          </a:p>
          <a:p>
            <a:pPr indent="0" lvl="0" marL="914400" rtl="0" algn="l">
              <a:lnSpc>
                <a:spcPct val="115000"/>
              </a:lnSpc>
              <a:spcBef>
                <a:spcPts val="300"/>
              </a:spcBef>
              <a:spcAft>
                <a:spcPts val="0"/>
              </a:spcAft>
              <a:buNone/>
            </a:pPr>
            <a:r>
              <a:t/>
            </a:r>
            <a:endParaRPr/>
          </a:p>
          <a:p>
            <a:pPr indent="0" lvl="0" marL="914400" rtl="0" algn="l">
              <a:lnSpc>
                <a:spcPct val="115000"/>
              </a:lnSpc>
              <a:spcBef>
                <a:spcPts val="300"/>
              </a:spcBef>
              <a:spcAft>
                <a:spcPts val="0"/>
              </a:spcAft>
              <a:buNone/>
            </a:pPr>
            <a:r>
              <a:t/>
            </a:r>
            <a:endParaRPr/>
          </a:p>
        </p:txBody>
      </p:sp>
      <p:sp>
        <p:nvSpPr>
          <p:cNvPr id="289" name="Google Shape;289;g8d7535c5af_2_1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pic>
        <p:nvPicPr>
          <p:cNvPr id="290" name="Google Shape;290;g8d7535c5af_2_186"/>
          <p:cNvPicPr preferRelativeResize="0"/>
          <p:nvPr/>
        </p:nvPicPr>
        <p:blipFill>
          <a:blip r:embed="rId3">
            <a:alphaModFix/>
          </a:blip>
          <a:stretch>
            <a:fillRect/>
          </a:stretch>
        </p:blipFill>
        <p:spPr>
          <a:xfrm>
            <a:off x="366038" y="3122175"/>
            <a:ext cx="8411923" cy="1375724"/>
          </a:xfrm>
          <a:prstGeom prst="rect">
            <a:avLst/>
          </a:prstGeom>
          <a:noFill/>
          <a:ln>
            <a:noFill/>
          </a:ln>
        </p:spPr>
      </p:pic>
      <p:sp>
        <p:nvSpPr>
          <p:cNvPr id="291" name="Google Shape;291;g8d7535c5af_2_186"/>
          <p:cNvSpPr txBox="1"/>
          <p:nvPr/>
        </p:nvSpPr>
        <p:spPr>
          <a:xfrm>
            <a:off x="6730895" y="20150"/>
            <a:ext cx="1425900" cy="3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999999"/>
                </a:solidFill>
                <a:latin typeface="Roboto"/>
                <a:ea typeface="Roboto"/>
                <a:cs typeface="Roboto"/>
                <a:sym typeface="Roboto"/>
              </a:rPr>
              <a:t>ARCHITECTURE</a:t>
            </a:r>
            <a:endParaRPr b="1" sz="1300">
              <a:solidFill>
                <a:srgbClr val="999999"/>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g8d7535c5af_5_0"/>
          <p:cNvSpPr txBox="1"/>
          <p:nvPr>
            <p:ph type="title"/>
          </p:nvPr>
        </p:nvSpPr>
        <p:spPr>
          <a:xfrm>
            <a:off x="1" y="438150"/>
            <a:ext cx="9140700" cy="594000"/>
          </a:xfrm>
          <a:prstGeom prst="rect">
            <a:avLst/>
          </a:prstGeom>
        </p:spPr>
        <p:txBody>
          <a:bodyPr anchorCtr="0" anchor="ctr" bIns="35100" lIns="737100" spcFirstLastPara="1" rIns="202500" wrap="square" tIns="35100">
            <a:noAutofit/>
          </a:bodyPr>
          <a:lstStyle/>
          <a:p>
            <a:pPr indent="0" lvl="0" marL="0" rtl="0" algn="l">
              <a:spcBef>
                <a:spcPts val="0"/>
              </a:spcBef>
              <a:spcAft>
                <a:spcPts val="0"/>
              </a:spcAft>
              <a:buNone/>
            </a:pPr>
            <a:r>
              <a:rPr lang="en"/>
              <a:t>Pipeline infrastructure</a:t>
            </a:r>
            <a:endParaRPr/>
          </a:p>
        </p:txBody>
      </p:sp>
      <p:sp>
        <p:nvSpPr>
          <p:cNvPr id="297" name="Google Shape;297;g8d7535c5af_5_0"/>
          <p:cNvSpPr txBox="1"/>
          <p:nvPr>
            <p:ph idx="1" type="body"/>
          </p:nvPr>
        </p:nvSpPr>
        <p:spPr>
          <a:xfrm>
            <a:off x="1" y="1015475"/>
            <a:ext cx="4402500" cy="3861300"/>
          </a:xfrm>
          <a:prstGeom prst="rect">
            <a:avLst/>
          </a:prstGeom>
        </p:spPr>
        <p:txBody>
          <a:bodyPr anchorCtr="0" anchor="t" bIns="34275" lIns="736550" spcFirstLastPara="1" rIns="202500" wrap="square" tIns="34275">
            <a:noAutofit/>
          </a:bodyPr>
          <a:lstStyle/>
          <a:p>
            <a:pPr indent="0" lvl="0" marL="0" rtl="0" algn="l">
              <a:lnSpc>
                <a:spcPct val="115000"/>
              </a:lnSpc>
              <a:spcBef>
                <a:spcPts val="300"/>
              </a:spcBef>
              <a:spcAft>
                <a:spcPts val="0"/>
              </a:spcAft>
              <a:buNone/>
            </a:pPr>
            <a:r>
              <a:t/>
            </a:r>
            <a:endParaRPr sz="1500"/>
          </a:p>
          <a:p>
            <a:pPr indent="0" lvl="0" marL="0" rtl="0" algn="l">
              <a:lnSpc>
                <a:spcPct val="115000"/>
              </a:lnSpc>
              <a:spcBef>
                <a:spcPts val="300"/>
              </a:spcBef>
              <a:spcAft>
                <a:spcPts val="0"/>
              </a:spcAft>
              <a:buNone/>
            </a:pPr>
            <a:r>
              <a:rPr lang="en"/>
              <a:t>Highlights:</a:t>
            </a:r>
            <a:endParaRPr/>
          </a:p>
          <a:p>
            <a:pPr indent="-317500" lvl="0" marL="457200" rtl="0" algn="l">
              <a:lnSpc>
                <a:spcPct val="115000"/>
              </a:lnSpc>
              <a:spcBef>
                <a:spcPts val="300"/>
              </a:spcBef>
              <a:spcAft>
                <a:spcPts val="0"/>
              </a:spcAft>
              <a:buSzPts val="1400"/>
              <a:buChar char="›"/>
            </a:pPr>
            <a:r>
              <a:rPr lang="en"/>
              <a:t>User interface</a:t>
            </a:r>
            <a:endParaRPr/>
          </a:p>
          <a:p>
            <a:pPr indent="-317500" lvl="0" marL="457200" rtl="0" algn="l">
              <a:lnSpc>
                <a:spcPct val="115000"/>
              </a:lnSpc>
              <a:spcBef>
                <a:spcPts val="0"/>
              </a:spcBef>
              <a:spcAft>
                <a:spcPts val="0"/>
              </a:spcAft>
              <a:buSzPts val="1400"/>
              <a:buChar char="›"/>
            </a:pPr>
            <a:r>
              <a:rPr lang="en"/>
              <a:t>Pipeline manager</a:t>
            </a:r>
            <a:endParaRPr/>
          </a:p>
          <a:p>
            <a:pPr indent="-317500" lvl="0" marL="457200" rtl="0" algn="l">
              <a:lnSpc>
                <a:spcPct val="115000"/>
              </a:lnSpc>
              <a:spcBef>
                <a:spcPts val="0"/>
              </a:spcBef>
              <a:spcAft>
                <a:spcPts val="0"/>
              </a:spcAft>
              <a:buSzPts val="1400"/>
              <a:buChar char="›"/>
            </a:pPr>
            <a:r>
              <a:rPr lang="en"/>
              <a:t>Storage interface</a:t>
            </a:r>
            <a:endParaRPr/>
          </a:p>
          <a:p>
            <a:pPr indent="-317500" lvl="0" marL="457200" rtl="0" algn="l">
              <a:lnSpc>
                <a:spcPct val="115000"/>
              </a:lnSpc>
              <a:spcBef>
                <a:spcPts val="0"/>
              </a:spcBef>
              <a:spcAft>
                <a:spcPts val="0"/>
              </a:spcAft>
              <a:buSzPts val="1400"/>
              <a:buChar char="›"/>
            </a:pPr>
            <a:r>
              <a:rPr lang="en"/>
              <a:t>Provenance tracker</a:t>
            </a:r>
            <a:endParaRPr/>
          </a:p>
        </p:txBody>
      </p:sp>
      <p:sp>
        <p:nvSpPr>
          <p:cNvPr id="298" name="Google Shape;298;g8d7535c5af_5_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pic>
        <p:nvPicPr>
          <p:cNvPr id="299" name="Google Shape;299;g8d7535c5af_5_0"/>
          <p:cNvPicPr preferRelativeResize="0"/>
          <p:nvPr/>
        </p:nvPicPr>
        <p:blipFill>
          <a:blip r:embed="rId3">
            <a:alphaModFix/>
          </a:blip>
          <a:stretch>
            <a:fillRect/>
          </a:stretch>
        </p:blipFill>
        <p:spPr>
          <a:xfrm>
            <a:off x="4479201" y="1065125"/>
            <a:ext cx="4371952" cy="3950274"/>
          </a:xfrm>
          <a:prstGeom prst="rect">
            <a:avLst/>
          </a:prstGeom>
          <a:noFill/>
          <a:ln>
            <a:noFill/>
          </a:ln>
        </p:spPr>
      </p:pic>
      <p:sp>
        <p:nvSpPr>
          <p:cNvPr id="300" name="Google Shape;300;g8d7535c5af_5_0"/>
          <p:cNvSpPr/>
          <p:nvPr/>
        </p:nvSpPr>
        <p:spPr>
          <a:xfrm>
            <a:off x="6922225" y="1065125"/>
            <a:ext cx="1200600" cy="7104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8d7535c5af_5_0"/>
          <p:cNvSpPr/>
          <p:nvPr/>
        </p:nvSpPr>
        <p:spPr>
          <a:xfrm>
            <a:off x="5790368" y="1837900"/>
            <a:ext cx="1200600" cy="5940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g8d7535c5af_5_0"/>
          <p:cNvSpPr/>
          <p:nvPr/>
        </p:nvSpPr>
        <p:spPr>
          <a:xfrm>
            <a:off x="5684525" y="2875625"/>
            <a:ext cx="1482300" cy="6669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g8d7535c5af_5_0"/>
          <p:cNvSpPr/>
          <p:nvPr/>
        </p:nvSpPr>
        <p:spPr>
          <a:xfrm>
            <a:off x="7158725" y="3790025"/>
            <a:ext cx="1586700" cy="6669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g8d7535c5af_5_0"/>
          <p:cNvSpPr txBox="1"/>
          <p:nvPr/>
        </p:nvSpPr>
        <p:spPr>
          <a:xfrm>
            <a:off x="6730895" y="20150"/>
            <a:ext cx="1425900" cy="3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999999"/>
                </a:solidFill>
                <a:latin typeface="Roboto"/>
                <a:ea typeface="Roboto"/>
                <a:cs typeface="Roboto"/>
                <a:sym typeface="Roboto"/>
              </a:rPr>
              <a:t>ARCHITECTURE</a:t>
            </a:r>
            <a:endParaRPr b="1" sz="1300">
              <a:solidFill>
                <a:srgbClr val="999999"/>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03"/>
                                        </p:tgtEl>
                                      </p:cBhvr>
                                    </p:animEffect>
                                    <p:set>
                                      <p:cBhvr>
                                        <p:cTn dur="1" fill="hold">
                                          <p:stCondLst>
                                            <p:cond delay="1000"/>
                                          </p:stCondLst>
                                        </p:cTn>
                                        <p:tgtEl>
                                          <p:spTgt spid="30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02"/>
                                        </p:tgtEl>
                                      </p:cBhvr>
                                    </p:animEffect>
                                    <p:set>
                                      <p:cBhvr>
                                        <p:cTn dur="1" fill="hold">
                                          <p:stCondLst>
                                            <p:cond delay="1000"/>
                                          </p:stCondLst>
                                        </p:cTn>
                                        <p:tgtEl>
                                          <p:spTgt spid="30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00"/>
                                        </p:tgtEl>
                                      </p:cBhvr>
                                    </p:animEffect>
                                    <p:set>
                                      <p:cBhvr>
                                        <p:cTn dur="1" fill="hold">
                                          <p:stCondLst>
                                            <p:cond delay="1000"/>
                                          </p:stCondLst>
                                        </p:cTn>
                                        <p:tgtEl>
                                          <p:spTgt spid="30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g8d7535c5af_2_192"/>
          <p:cNvSpPr txBox="1"/>
          <p:nvPr>
            <p:ph type="title"/>
          </p:nvPr>
        </p:nvSpPr>
        <p:spPr>
          <a:xfrm>
            <a:off x="1" y="438150"/>
            <a:ext cx="9140700" cy="594000"/>
          </a:xfrm>
          <a:prstGeom prst="rect">
            <a:avLst/>
          </a:prstGeom>
        </p:spPr>
        <p:txBody>
          <a:bodyPr anchorCtr="0" anchor="ctr" bIns="35100" lIns="737100" spcFirstLastPara="1" rIns="202500" wrap="square" tIns="35100">
            <a:noAutofit/>
          </a:bodyPr>
          <a:lstStyle/>
          <a:p>
            <a:pPr indent="0" lvl="0" marL="0" rtl="0" algn="l">
              <a:spcBef>
                <a:spcPts val="0"/>
              </a:spcBef>
              <a:spcAft>
                <a:spcPts val="0"/>
              </a:spcAft>
              <a:buNone/>
            </a:pPr>
            <a:r>
              <a:rPr lang="en"/>
              <a:t>Data versioning</a:t>
            </a:r>
            <a:endParaRPr/>
          </a:p>
        </p:txBody>
      </p:sp>
      <p:sp>
        <p:nvSpPr>
          <p:cNvPr id="310" name="Google Shape;310;g8d7535c5af_2_192"/>
          <p:cNvSpPr txBox="1"/>
          <p:nvPr>
            <p:ph idx="1" type="body"/>
          </p:nvPr>
        </p:nvSpPr>
        <p:spPr>
          <a:xfrm>
            <a:off x="1" y="939284"/>
            <a:ext cx="9140700" cy="3861300"/>
          </a:xfrm>
          <a:prstGeom prst="rect">
            <a:avLst/>
          </a:prstGeom>
        </p:spPr>
        <p:txBody>
          <a:bodyPr anchorCtr="0" anchor="t" bIns="34275" lIns="736550" spcFirstLastPara="1" rIns="202500" wrap="square" tIns="34275">
            <a:noAutofit/>
          </a:bodyPr>
          <a:lstStyle/>
          <a:p>
            <a:pPr indent="0" lvl="0" marL="457200" rtl="0" algn="l">
              <a:lnSpc>
                <a:spcPct val="115000"/>
              </a:lnSpc>
              <a:spcBef>
                <a:spcPts val="300"/>
              </a:spcBef>
              <a:spcAft>
                <a:spcPts val="0"/>
              </a:spcAft>
              <a:buNone/>
            </a:pPr>
            <a:r>
              <a:t/>
            </a:r>
            <a:endParaRPr/>
          </a:p>
          <a:p>
            <a:pPr indent="-317500" lvl="0" marL="457200" rtl="0" algn="l">
              <a:lnSpc>
                <a:spcPct val="115000"/>
              </a:lnSpc>
              <a:spcBef>
                <a:spcPts val="300"/>
              </a:spcBef>
              <a:spcAft>
                <a:spcPts val="0"/>
              </a:spcAft>
              <a:buSzPts val="1400"/>
              <a:buChar char="›"/>
            </a:pPr>
            <a:r>
              <a:rPr lang="en"/>
              <a:t>Existing tools are lacking</a:t>
            </a:r>
            <a:endParaRPr/>
          </a:p>
          <a:p>
            <a:pPr indent="-317500" lvl="0" marL="457200" rtl="0" algn="l">
              <a:lnSpc>
                <a:spcPct val="115000"/>
              </a:lnSpc>
              <a:spcBef>
                <a:spcPts val="0"/>
              </a:spcBef>
              <a:spcAft>
                <a:spcPts val="0"/>
              </a:spcAft>
              <a:buSzPts val="1400"/>
              <a:buChar char="›"/>
            </a:pPr>
            <a:r>
              <a:rPr lang="en"/>
              <a:t>Collaboration on data sets</a:t>
            </a:r>
            <a:endParaRPr/>
          </a:p>
          <a:p>
            <a:pPr indent="-317500" lvl="0" marL="457200" rtl="0" algn="l">
              <a:lnSpc>
                <a:spcPct val="115000"/>
              </a:lnSpc>
              <a:spcBef>
                <a:spcPts val="0"/>
              </a:spcBef>
              <a:spcAft>
                <a:spcPts val="0"/>
              </a:spcAft>
              <a:buSzPts val="1400"/>
              <a:buChar char="›"/>
            </a:pPr>
            <a:r>
              <a:rPr lang="en"/>
              <a:t>Access control</a:t>
            </a:r>
            <a:endParaRPr/>
          </a:p>
          <a:p>
            <a:pPr indent="-317500" lvl="0" marL="457200" rtl="0" algn="l">
              <a:lnSpc>
                <a:spcPct val="115000"/>
              </a:lnSpc>
              <a:spcBef>
                <a:spcPts val="0"/>
              </a:spcBef>
              <a:spcAft>
                <a:spcPts val="0"/>
              </a:spcAft>
              <a:buSzPts val="1400"/>
              <a:buChar char="›"/>
            </a:pPr>
            <a:r>
              <a:rPr lang="en"/>
              <a:t>No wasted resources</a:t>
            </a:r>
            <a:endParaRPr/>
          </a:p>
          <a:p>
            <a:pPr indent="0" lvl="0" marL="457200" rtl="0" algn="l">
              <a:lnSpc>
                <a:spcPct val="115000"/>
              </a:lnSpc>
              <a:spcBef>
                <a:spcPts val="300"/>
              </a:spcBef>
              <a:spcAft>
                <a:spcPts val="0"/>
              </a:spcAft>
              <a:buNone/>
            </a:pPr>
            <a:r>
              <a:t/>
            </a:r>
            <a:endParaRPr/>
          </a:p>
          <a:p>
            <a:pPr indent="-317500" lvl="0" marL="457200" rtl="0" algn="l">
              <a:lnSpc>
                <a:spcPct val="115000"/>
              </a:lnSpc>
              <a:spcBef>
                <a:spcPts val="300"/>
              </a:spcBef>
              <a:spcAft>
                <a:spcPts val="0"/>
              </a:spcAft>
              <a:buSzPts val="1400"/>
              <a:buChar char="›"/>
            </a:pPr>
            <a:r>
              <a:rPr lang="en"/>
              <a:t>Three-layer architecture</a:t>
            </a:r>
            <a:endParaRPr/>
          </a:p>
          <a:p>
            <a:pPr indent="-273050" lvl="1" marL="914400" rtl="0" algn="l">
              <a:lnSpc>
                <a:spcPct val="115000"/>
              </a:lnSpc>
              <a:spcBef>
                <a:spcPts val="0"/>
              </a:spcBef>
              <a:spcAft>
                <a:spcPts val="0"/>
              </a:spcAft>
              <a:buSzPts val="700"/>
              <a:buChar char="▪"/>
            </a:pPr>
            <a:r>
              <a:rPr lang="en"/>
              <a:t>Storage backend</a:t>
            </a:r>
            <a:endParaRPr/>
          </a:p>
          <a:p>
            <a:pPr indent="-273050" lvl="1" marL="914400" rtl="0" algn="l">
              <a:lnSpc>
                <a:spcPct val="115000"/>
              </a:lnSpc>
              <a:spcBef>
                <a:spcPts val="0"/>
              </a:spcBef>
              <a:spcAft>
                <a:spcPts val="0"/>
              </a:spcAft>
              <a:buSzPts val="700"/>
              <a:buChar char="▪"/>
            </a:pPr>
            <a:r>
              <a:rPr lang="en"/>
              <a:t>DV server</a:t>
            </a:r>
            <a:endParaRPr/>
          </a:p>
          <a:p>
            <a:pPr indent="-273050" lvl="1" marL="914400" rtl="0" algn="l">
              <a:lnSpc>
                <a:spcPct val="115000"/>
              </a:lnSpc>
              <a:spcBef>
                <a:spcPts val="0"/>
              </a:spcBef>
              <a:spcAft>
                <a:spcPts val="0"/>
              </a:spcAft>
              <a:buSzPts val="700"/>
              <a:buChar char="▪"/>
            </a:pPr>
            <a:r>
              <a:rPr lang="en"/>
              <a:t>DV client</a:t>
            </a:r>
            <a:endParaRPr/>
          </a:p>
          <a:p>
            <a:pPr indent="0" lvl="0" marL="457200" rtl="0" algn="l">
              <a:lnSpc>
                <a:spcPct val="115000"/>
              </a:lnSpc>
              <a:spcBef>
                <a:spcPts val="300"/>
              </a:spcBef>
              <a:spcAft>
                <a:spcPts val="0"/>
              </a:spcAft>
              <a:buNone/>
            </a:pPr>
            <a:r>
              <a:t/>
            </a:r>
            <a:endParaRPr/>
          </a:p>
        </p:txBody>
      </p:sp>
      <p:sp>
        <p:nvSpPr>
          <p:cNvPr id="311" name="Google Shape;311;g8d7535c5af_2_19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pic>
        <p:nvPicPr>
          <p:cNvPr id="312" name="Google Shape;312;g8d7535c5af_2_192"/>
          <p:cNvPicPr preferRelativeResize="0"/>
          <p:nvPr/>
        </p:nvPicPr>
        <p:blipFill>
          <a:blip r:embed="rId3">
            <a:alphaModFix/>
          </a:blip>
          <a:stretch>
            <a:fillRect/>
          </a:stretch>
        </p:blipFill>
        <p:spPr>
          <a:xfrm>
            <a:off x="4639075" y="413675"/>
            <a:ext cx="4193574" cy="4316149"/>
          </a:xfrm>
          <a:prstGeom prst="rect">
            <a:avLst/>
          </a:prstGeom>
          <a:noFill/>
          <a:ln>
            <a:noFill/>
          </a:ln>
        </p:spPr>
      </p:pic>
      <p:sp>
        <p:nvSpPr>
          <p:cNvPr id="313" name="Google Shape;313;g8d7535c5af_2_192"/>
          <p:cNvSpPr txBox="1"/>
          <p:nvPr/>
        </p:nvSpPr>
        <p:spPr>
          <a:xfrm>
            <a:off x="6730895" y="20150"/>
            <a:ext cx="1425900" cy="3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999999"/>
                </a:solidFill>
                <a:latin typeface="Roboto"/>
                <a:ea typeface="Roboto"/>
                <a:cs typeface="Roboto"/>
                <a:sym typeface="Roboto"/>
              </a:rPr>
              <a:t>ARCHITECTURE</a:t>
            </a:r>
            <a:endParaRPr b="1" sz="1300">
              <a:solidFill>
                <a:srgbClr val="999999"/>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g8d7535c5af_5_6"/>
          <p:cNvSpPr txBox="1"/>
          <p:nvPr>
            <p:ph type="title"/>
          </p:nvPr>
        </p:nvSpPr>
        <p:spPr>
          <a:xfrm>
            <a:off x="1" y="438150"/>
            <a:ext cx="9140700" cy="594000"/>
          </a:xfrm>
          <a:prstGeom prst="rect">
            <a:avLst/>
          </a:prstGeom>
        </p:spPr>
        <p:txBody>
          <a:bodyPr anchorCtr="0" anchor="ctr" bIns="35100" lIns="737100" spcFirstLastPara="1" rIns="202500" wrap="square" tIns="35100">
            <a:noAutofit/>
          </a:bodyPr>
          <a:lstStyle/>
          <a:p>
            <a:pPr indent="0" lvl="0" marL="0" rtl="0" algn="l">
              <a:spcBef>
                <a:spcPts val="0"/>
              </a:spcBef>
              <a:spcAft>
                <a:spcPts val="0"/>
              </a:spcAft>
              <a:buNone/>
            </a:pPr>
            <a:r>
              <a:rPr lang="en"/>
              <a:t>P</a:t>
            </a:r>
            <a:r>
              <a:rPr lang="en"/>
              <a:t>ipeline artifacts</a:t>
            </a:r>
            <a:endParaRPr/>
          </a:p>
        </p:txBody>
      </p:sp>
      <p:sp>
        <p:nvSpPr>
          <p:cNvPr id="319" name="Google Shape;319;g8d7535c5af_5_6"/>
          <p:cNvSpPr txBox="1"/>
          <p:nvPr>
            <p:ph idx="1" type="body"/>
          </p:nvPr>
        </p:nvSpPr>
        <p:spPr>
          <a:xfrm>
            <a:off x="0" y="786880"/>
            <a:ext cx="9140700" cy="1498500"/>
          </a:xfrm>
          <a:prstGeom prst="rect">
            <a:avLst/>
          </a:prstGeom>
        </p:spPr>
        <p:txBody>
          <a:bodyPr anchorCtr="0" anchor="t" bIns="34275" lIns="736550" spcFirstLastPara="1" rIns="202500" wrap="square" tIns="34275">
            <a:noAutofit/>
          </a:bodyPr>
          <a:lstStyle/>
          <a:p>
            <a:pPr indent="0" lvl="0" marL="457200" rtl="0" algn="l">
              <a:lnSpc>
                <a:spcPct val="115000"/>
              </a:lnSpc>
              <a:spcBef>
                <a:spcPts val="300"/>
              </a:spcBef>
              <a:spcAft>
                <a:spcPts val="0"/>
              </a:spcAft>
              <a:buNone/>
            </a:pPr>
            <a:r>
              <a:t/>
            </a:r>
            <a:endParaRPr/>
          </a:p>
          <a:p>
            <a:pPr indent="-317500" lvl="0" marL="457200" rtl="0" algn="l">
              <a:lnSpc>
                <a:spcPct val="115000"/>
              </a:lnSpc>
              <a:spcBef>
                <a:spcPts val="300"/>
              </a:spcBef>
              <a:spcAft>
                <a:spcPts val="0"/>
              </a:spcAft>
              <a:buSzPts val="1400"/>
              <a:buChar char="›"/>
            </a:pPr>
            <a:r>
              <a:rPr lang="en"/>
              <a:t>Fragmenter &amp; Combiner</a:t>
            </a:r>
            <a:endParaRPr/>
          </a:p>
          <a:p>
            <a:pPr indent="-317500" lvl="0" marL="457200" rtl="0" algn="l">
              <a:lnSpc>
                <a:spcPct val="115000"/>
              </a:lnSpc>
              <a:spcBef>
                <a:spcPts val="0"/>
              </a:spcBef>
              <a:spcAft>
                <a:spcPts val="0"/>
              </a:spcAft>
              <a:buSzPts val="1400"/>
              <a:buChar char="›"/>
            </a:pPr>
            <a:r>
              <a:rPr lang="en"/>
              <a:t>Transformation steps</a:t>
            </a:r>
            <a:endParaRPr/>
          </a:p>
        </p:txBody>
      </p:sp>
      <p:sp>
        <p:nvSpPr>
          <p:cNvPr id="320" name="Google Shape;320;g8d7535c5af_5_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21" name="Google Shape;321;g8d7535c5af_5_6"/>
          <p:cNvPicPr preferRelativeResize="0"/>
          <p:nvPr/>
        </p:nvPicPr>
        <p:blipFill>
          <a:blip r:embed="rId3">
            <a:alphaModFix/>
          </a:blip>
          <a:stretch>
            <a:fillRect/>
          </a:stretch>
        </p:blipFill>
        <p:spPr>
          <a:xfrm>
            <a:off x="1726850" y="2226075"/>
            <a:ext cx="7084497" cy="2523774"/>
          </a:xfrm>
          <a:prstGeom prst="rect">
            <a:avLst/>
          </a:prstGeom>
          <a:noFill/>
          <a:ln>
            <a:noFill/>
          </a:ln>
        </p:spPr>
      </p:pic>
      <p:sp>
        <p:nvSpPr>
          <p:cNvPr id="322" name="Google Shape;322;g8d7535c5af_5_6"/>
          <p:cNvSpPr txBox="1"/>
          <p:nvPr/>
        </p:nvSpPr>
        <p:spPr>
          <a:xfrm>
            <a:off x="6730895" y="20150"/>
            <a:ext cx="1425900" cy="3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999999"/>
                </a:solidFill>
                <a:latin typeface="Roboto"/>
                <a:ea typeface="Roboto"/>
                <a:cs typeface="Roboto"/>
                <a:sym typeface="Roboto"/>
              </a:rPr>
              <a:t>ARCHITECTURE</a:t>
            </a:r>
            <a:endParaRPr b="1" sz="1300">
              <a:solidFill>
                <a:srgbClr val="999999"/>
              </a:solidFill>
              <a:latin typeface="Roboto"/>
              <a:ea typeface="Roboto"/>
              <a:cs typeface="Roboto"/>
              <a:sym typeface="Roboto"/>
            </a:endParaRPr>
          </a:p>
        </p:txBody>
      </p:sp>
      <p:pic>
        <p:nvPicPr>
          <p:cNvPr id="323" name="Google Shape;323;g8d7535c5af_5_6"/>
          <p:cNvPicPr preferRelativeResize="0"/>
          <p:nvPr/>
        </p:nvPicPr>
        <p:blipFill>
          <a:blip r:embed="rId4">
            <a:alphaModFix/>
          </a:blip>
          <a:stretch>
            <a:fillRect/>
          </a:stretch>
        </p:blipFill>
        <p:spPr>
          <a:xfrm>
            <a:off x="3532825" y="2590175"/>
            <a:ext cx="4479319" cy="2362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21"/>
                                        </p:tgtEl>
                                      </p:cBhvr>
                                    </p:animEffect>
                                    <p:set>
                                      <p:cBhvr>
                                        <p:cTn dur="1" fill="hold">
                                          <p:stCondLst>
                                            <p:cond delay="1000"/>
                                          </p:stCondLst>
                                        </p:cTn>
                                        <p:tgtEl>
                                          <p:spTgt spid="32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g8d7535c5af_2_6"/>
          <p:cNvSpPr txBox="1"/>
          <p:nvPr>
            <p:ph type="ctrTitle"/>
          </p:nvPr>
        </p:nvSpPr>
        <p:spPr>
          <a:xfrm>
            <a:off x="-1" y="958500"/>
            <a:ext cx="9144000" cy="1857300"/>
          </a:xfrm>
          <a:prstGeom prst="rect">
            <a:avLst/>
          </a:prstGeom>
          <a:solidFill>
            <a:srgbClr val="505050"/>
          </a:solidFill>
          <a:ln>
            <a:noFill/>
          </a:ln>
        </p:spPr>
        <p:txBody>
          <a:bodyPr anchorCtr="0" anchor="ctr" bIns="34275" lIns="736550" spcFirstLastPara="1" rIns="200875" wrap="square" tIns="162000">
            <a:noAutofit/>
          </a:bodyPr>
          <a:lstStyle/>
          <a:p>
            <a:pPr indent="0" lvl="0" marL="0" rtl="0" algn="l">
              <a:lnSpc>
                <a:spcPct val="130000"/>
              </a:lnSpc>
              <a:spcBef>
                <a:spcPts val="0"/>
              </a:spcBef>
              <a:spcAft>
                <a:spcPts val="0"/>
              </a:spcAft>
              <a:buSzPts val="1100"/>
              <a:buNone/>
            </a:pPr>
            <a:r>
              <a:rPr lang="en">
                <a:latin typeface="Arial"/>
                <a:ea typeface="Arial"/>
                <a:cs typeface="Arial"/>
                <a:sym typeface="Arial"/>
              </a:rPr>
              <a:t>Problem statement</a:t>
            </a:r>
            <a:endParaRPr>
              <a:latin typeface="Arial"/>
              <a:ea typeface="Arial"/>
              <a:cs typeface="Arial"/>
              <a:sym typeface="Arial"/>
            </a:endParaRPr>
          </a:p>
        </p:txBody>
      </p:sp>
      <p:sp>
        <p:nvSpPr>
          <p:cNvPr id="161" name="Google Shape;161;g8d7535c5af_2_6"/>
          <p:cNvSpPr txBox="1"/>
          <p:nvPr>
            <p:ph idx="1" type="subTitle"/>
          </p:nvPr>
        </p:nvSpPr>
        <p:spPr>
          <a:xfrm>
            <a:off x="1650" y="3300875"/>
            <a:ext cx="9140700" cy="963900"/>
          </a:xfrm>
          <a:prstGeom prst="rect">
            <a:avLst/>
          </a:prstGeom>
          <a:noFill/>
          <a:ln>
            <a:noFill/>
          </a:ln>
        </p:spPr>
        <p:txBody>
          <a:bodyPr anchorCtr="0" anchor="t" bIns="34275" lIns="736550" spcFirstLastPara="1" rIns="200875" wrap="square" tIns="34275">
            <a:noAutofit/>
          </a:bodyPr>
          <a:lstStyle/>
          <a:p>
            <a:pPr indent="0" lvl="0" marL="457200" rtl="0" algn="l">
              <a:lnSpc>
                <a:spcPct val="150000"/>
              </a:lnSpc>
              <a:spcBef>
                <a:spcPts val="0"/>
              </a:spcBef>
              <a:spcAft>
                <a:spcPts val="0"/>
              </a:spcAft>
              <a:buNone/>
            </a:pPr>
            <a:r>
              <a:rPr lang="en" sz="1600">
                <a:latin typeface="Nunito"/>
                <a:ea typeface="Nunito"/>
                <a:cs typeface="Nunito"/>
                <a:sym typeface="Nunito"/>
              </a:rPr>
              <a:t>How to reproduce experiments</a:t>
            </a:r>
            <a:endParaRPr sz="1600">
              <a:latin typeface="Nunito"/>
              <a:ea typeface="Nunito"/>
              <a:cs typeface="Nunito"/>
              <a:sym typeface="Nunito"/>
            </a:endParaRPr>
          </a:p>
          <a:p>
            <a:pPr indent="0" lvl="0" marL="457200" rtl="0" algn="l">
              <a:lnSpc>
                <a:spcPct val="100000"/>
              </a:lnSpc>
              <a:spcBef>
                <a:spcPts val="0"/>
              </a:spcBef>
              <a:spcAft>
                <a:spcPts val="0"/>
              </a:spcAft>
              <a:buNone/>
            </a:pPr>
            <a:r>
              <a:t/>
            </a:r>
            <a:endParaRPr sz="1600">
              <a:latin typeface="Nunito"/>
              <a:ea typeface="Nunito"/>
              <a:cs typeface="Nunito"/>
              <a:sym typeface="Nunito"/>
            </a:endParaRPr>
          </a:p>
          <a:p>
            <a:pPr indent="0" lvl="0" marL="457200" rtl="0" algn="l">
              <a:lnSpc>
                <a:spcPct val="100000"/>
              </a:lnSpc>
              <a:spcBef>
                <a:spcPts val="0"/>
              </a:spcBef>
              <a:spcAft>
                <a:spcPts val="0"/>
              </a:spcAft>
              <a:buNone/>
            </a:pPr>
            <a:r>
              <a:rPr lang="en" sz="1600">
                <a:latin typeface="Nunito"/>
                <a:ea typeface="Nunito"/>
                <a:cs typeface="Nunito"/>
                <a:sym typeface="Nunito"/>
              </a:rPr>
              <a:t>Explain results by tracking provenance</a:t>
            </a:r>
            <a:endParaRPr sz="1600">
              <a:latin typeface="Nunito"/>
              <a:ea typeface="Nunito"/>
              <a:cs typeface="Nunito"/>
              <a:sym typeface="Nunito"/>
            </a:endParaRPr>
          </a:p>
        </p:txBody>
      </p:sp>
      <p:sp>
        <p:nvSpPr>
          <p:cNvPr id="162" name="Google Shape;162;g8d7535c5af_2_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g8d7535c5af_2_42"/>
          <p:cNvSpPr txBox="1"/>
          <p:nvPr>
            <p:ph type="ctrTitle"/>
          </p:nvPr>
        </p:nvSpPr>
        <p:spPr>
          <a:xfrm>
            <a:off x="-1" y="958500"/>
            <a:ext cx="9144000" cy="1857300"/>
          </a:xfrm>
          <a:prstGeom prst="rect">
            <a:avLst/>
          </a:prstGeom>
          <a:solidFill>
            <a:srgbClr val="505050"/>
          </a:solidFill>
          <a:ln>
            <a:noFill/>
          </a:ln>
        </p:spPr>
        <p:txBody>
          <a:bodyPr anchorCtr="0" anchor="ctr" bIns="34275" lIns="736550" spcFirstLastPara="1" rIns="200875" wrap="square" tIns="162000">
            <a:noAutofit/>
          </a:bodyPr>
          <a:lstStyle/>
          <a:p>
            <a:pPr indent="0" lvl="0" marL="0" rtl="0" algn="l">
              <a:lnSpc>
                <a:spcPct val="130000"/>
              </a:lnSpc>
              <a:spcBef>
                <a:spcPts val="0"/>
              </a:spcBef>
              <a:spcAft>
                <a:spcPts val="0"/>
              </a:spcAft>
              <a:buSzPts val="1100"/>
              <a:buNone/>
            </a:pPr>
            <a:r>
              <a:rPr lang="en">
                <a:latin typeface="Arial"/>
                <a:ea typeface="Arial"/>
                <a:cs typeface="Arial"/>
                <a:sym typeface="Arial"/>
              </a:rPr>
              <a:t>Implementation</a:t>
            </a:r>
            <a:endParaRPr>
              <a:latin typeface="Arial"/>
              <a:ea typeface="Arial"/>
              <a:cs typeface="Arial"/>
              <a:sym typeface="Arial"/>
            </a:endParaRPr>
          </a:p>
        </p:txBody>
      </p:sp>
      <p:sp>
        <p:nvSpPr>
          <p:cNvPr id="329" name="Google Shape;329;g8d7535c5af_2_42"/>
          <p:cNvSpPr txBox="1"/>
          <p:nvPr>
            <p:ph idx="1" type="subTitle"/>
          </p:nvPr>
        </p:nvSpPr>
        <p:spPr>
          <a:xfrm>
            <a:off x="1" y="3026569"/>
            <a:ext cx="9140700" cy="1428900"/>
          </a:xfrm>
          <a:prstGeom prst="rect">
            <a:avLst/>
          </a:prstGeom>
          <a:noFill/>
          <a:ln>
            <a:noFill/>
          </a:ln>
        </p:spPr>
        <p:txBody>
          <a:bodyPr anchorCtr="0" anchor="t" bIns="34275" lIns="736550" spcFirstLastPara="1" rIns="200875" wrap="square" tIns="34275">
            <a:noAutofit/>
          </a:bodyPr>
          <a:lstStyle/>
          <a:p>
            <a:pPr indent="0" lvl="0" marL="0" rtl="0" algn="l">
              <a:lnSpc>
                <a:spcPct val="100000"/>
              </a:lnSpc>
              <a:spcBef>
                <a:spcPts val="0"/>
              </a:spcBef>
              <a:spcAft>
                <a:spcPts val="0"/>
              </a:spcAft>
              <a:buClr>
                <a:schemeClr val="dk1"/>
              </a:buClr>
              <a:buSzPts val="1400"/>
              <a:buFont typeface="Verdana"/>
              <a:buNone/>
            </a:pPr>
            <a:r>
              <a:t/>
            </a:r>
            <a:endParaRPr>
              <a:latin typeface="Arial"/>
              <a:ea typeface="Arial"/>
              <a:cs typeface="Arial"/>
              <a:sym typeface="Arial"/>
            </a:endParaRPr>
          </a:p>
        </p:txBody>
      </p:sp>
      <p:sp>
        <p:nvSpPr>
          <p:cNvPr id="330" name="Google Shape;330;g8d7535c5af_2_4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331" name="Google Shape;331;g8d7535c5af_2_42"/>
          <p:cNvPicPr preferRelativeResize="0"/>
          <p:nvPr/>
        </p:nvPicPr>
        <p:blipFill rotWithShape="1">
          <a:blip r:embed="rId3">
            <a:alphaModFix/>
          </a:blip>
          <a:srcRect b="22832" l="0" r="0" t="20057"/>
          <a:stretch/>
        </p:blipFill>
        <p:spPr>
          <a:xfrm>
            <a:off x="2069838" y="3190375"/>
            <a:ext cx="5004334" cy="1428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g8d7535c5af_2_198"/>
          <p:cNvSpPr txBox="1"/>
          <p:nvPr>
            <p:ph type="title"/>
          </p:nvPr>
        </p:nvSpPr>
        <p:spPr>
          <a:xfrm>
            <a:off x="1" y="438150"/>
            <a:ext cx="9140700" cy="594000"/>
          </a:xfrm>
          <a:prstGeom prst="rect">
            <a:avLst/>
          </a:prstGeom>
        </p:spPr>
        <p:txBody>
          <a:bodyPr anchorCtr="0" anchor="ctr" bIns="35100" lIns="737100" spcFirstLastPara="1" rIns="202500" wrap="square" tIns="35100">
            <a:noAutofit/>
          </a:bodyPr>
          <a:lstStyle/>
          <a:p>
            <a:pPr indent="0" lvl="0" marL="0" rtl="0" algn="l">
              <a:spcBef>
                <a:spcPts val="0"/>
              </a:spcBef>
              <a:spcAft>
                <a:spcPts val="0"/>
              </a:spcAft>
              <a:buNone/>
            </a:pPr>
            <a:r>
              <a:rPr lang="en"/>
              <a:t>Design choices</a:t>
            </a:r>
            <a:endParaRPr/>
          </a:p>
        </p:txBody>
      </p:sp>
      <p:sp>
        <p:nvSpPr>
          <p:cNvPr id="337" name="Google Shape;337;g8d7535c5af_2_198"/>
          <p:cNvSpPr txBox="1"/>
          <p:nvPr>
            <p:ph idx="1" type="body"/>
          </p:nvPr>
        </p:nvSpPr>
        <p:spPr>
          <a:xfrm>
            <a:off x="0" y="1091677"/>
            <a:ext cx="9140700" cy="3579600"/>
          </a:xfrm>
          <a:prstGeom prst="rect">
            <a:avLst/>
          </a:prstGeom>
        </p:spPr>
        <p:txBody>
          <a:bodyPr anchorCtr="0" anchor="t" bIns="34275" lIns="736550" spcFirstLastPara="1" rIns="202500" wrap="square" tIns="34275">
            <a:noAutofit/>
          </a:bodyPr>
          <a:lstStyle/>
          <a:p>
            <a:pPr indent="0" lvl="0" marL="457200" rtl="0" algn="l">
              <a:spcBef>
                <a:spcPts val="300"/>
              </a:spcBef>
              <a:spcAft>
                <a:spcPts val="0"/>
              </a:spcAft>
              <a:buNone/>
            </a:pPr>
            <a:r>
              <a:t/>
            </a:r>
            <a:endParaRPr/>
          </a:p>
          <a:p>
            <a:pPr indent="0" lvl="0" marL="457200" rtl="0" algn="l">
              <a:spcBef>
                <a:spcPts val="300"/>
              </a:spcBef>
              <a:spcAft>
                <a:spcPts val="0"/>
              </a:spcAft>
              <a:buNone/>
            </a:pPr>
            <a:r>
              <a:rPr lang="en"/>
              <a:t>Microservices</a:t>
            </a:r>
            <a:endParaRPr/>
          </a:p>
          <a:p>
            <a:pPr indent="0" lvl="0" marL="457200" rtl="0" algn="l">
              <a:spcBef>
                <a:spcPts val="300"/>
              </a:spcBef>
              <a:spcAft>
                <a:spcPts val="0"/>
              </a:spcAft>
              <a:buNone/>
            </a:pPr>
            <a:r>
              <a:rPr lang="en"/>
              <a:t>Docker</a:t>
            </a:r>
            <a:endParaRPr/>
          </a:p>
          <a:p>
            <a:pPr indent="0" lvl="0" marL="457200" rtl="0" algn="l">
              <a:spcBef>
                <a:spcPts val="300"/>
              </a:spcBef>
              <a:spcAft>
                <a:spcPts val="0"/>
              </a:spcAft>
              <a:buNone/>
            </a:pPr>
            <a:r>
              <a:rPr lang="en"/>
              <a:t>Kubernetes</a:t>
            </a:r>
            <a:endParaRPr/>
          </a:p>
          <a:p>
            <a:pPr indent="0" lvl="0" marL="457200" rtl="0" algn="l">
              <a:spcBef>
                <a:spcPts val="300"/>
              </a:spcBef>
              <a:spcAft>
                <a:spcPts val="0"/>
              </a:spcAft>
              <a:buNone/>
            </a:pPr>
            <a:r>
              <a:rPr lang="en"/>
              <a:t>Fragment implementation</a:t>
            </a:r>
            <a:endParaRPr/>
          </a:p>
          <a:p>
            <a:pPr indent="0" lvl="0" marL="457200" rtl="0" algn="l">
              <a:spcBef>
                <a:spcPts val="300"/>
              </a:spcBef>
              <a:spcAft>
                <a:spcPts val="0"/>
              </a:spcAft>
              <a:buNone/>
            </a:pPr>
            <a:r>
              <a:t/>
            </a:r>
            <a:endParaRPr/>
          </a:p>
          <a:p>
            <a:pPr indent="0" lvl="0" marL="914400" rtl="0" algn="l">
              <a:spcBef>
                <a:spcPts val="300"/>
              </a:spcBef>
              <a:spcAft>
                <a:spcPts val="0"/>
              </a:spcAft>
              <a:buNone/>
            </a:pPr>
            <a:r>
              <a:t/>
            </a:r>
            <a:endParaRPr/>
          </a:p>
        </p:txBody>
      </p:sp>
      <p:sp>
        <p:nvSpPr>
          <p:cNvPr id="338" name="Google Shape;338;g8d7535c5af_2_19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39" name="Google Shape;339;g8d7535c5af_2_198"/>
          <p:cNvPicPr preferRelativeResize="0"/>
          <p:nvPr/>
        </p:nvPicPr>
        <p:blipFill rotWithShape="1">
          <a:blip r:embed="rId3">
            <a:alphaModFix/>
          </a:blip>
          <a:srcRect b="22832" l="0" r="0" t="20057"/>
          <a:stretch/>
        </p:blipFill>
        <p:spPr>
          <a:xfrm>
            <a:off x="7043790" y="20150"/>
            <a:ext cx="1064325" cy="303900"/>
          </a:xfrm>
          <a:prstGeom prst="rect">
            <a:avLst/>
          </a:prstGeom>
          <a:noFill/>
          <a:ln>
            <a:noFill/>
          </a:ln>
        </p:spPr>
      </p:pic>
      <p:pic>
        <p:nvPicPr>
          <p:cNvPr id="340" name="Google Shape;340;g8d7535c5af_2_198"/>
          <p:cNvPicPr preferRelativeResize="0"/>
          <p:nvPr/>
        </p:nvPicPr>
        <p:blipFill>
          <a:blip r:embed="rId4">
            <a:alphaModFix/>
          </a:blip>
          <a:stretch>
            <a:fillRect/>
          </a:stretch>
        </p:blipFill>
        <p:spPr>
          <a:xfrm>
            <a:off x="4134999" y="1032158"/>
            <a:ext cx="4483200" cy="349449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g8d7535c5af_5_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pic>
        <p:nvPicPr>
          <p:cNvPr id="346" name="Google Shape;346;g8d7535c5af_5_34"/>
          <p:cNvPicPr preferRelativeResize="0"/>
          <p:nvPr/>
        </p:nvPicPr>
        <p:blipFill>
          <a:blip r:embed="rId3">
            <a:alphaModFix/>
          </a:blip>
          <a:stretch>
            <a:fillRect/>
          </a:stretch>
        </p:blipFill>
        <p:spPr>
          <a:xfrm>
            <a:off x="1709550" y="429977"/>
            <a:ext cx="5724906" cy="4711101"/>
          </a:xfrm>
          <a:prstGeom prst="rect">
            <a:avLst/>
          </a:prstGeom>
          <a:noFill/>
          <a:ln>
            <a:noFill/>
          </a:ln>
        </p:spPr>
      </p:pic>
      <p:pic>
        <p:nvPicPr>
          <p:cNvPr id="347" name="Google Shape;347;g8d7535c5af_5_34"/>
          <p:cNvPicPr preferRelativeResize="0"/>
          <p:nvPr/>
        </p:nvPicPr>
        <p:blipFill rotWithShape="1">
          <a:blip r:embed="rId4">
            <a:alphaModFix/>
          </a:blip>
          <a:srcRect b="22832" l="0" r="0" t="20057"/>
          <a:stretch/>
        </p:blipFill>
        <p:spPr>
          <a:xfrm>
            <a:off x="7043790" y="20150"/>
            <a:ext cx="1064325" cy="303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g8d7535c5af_2_218"/>
          <p:cNvSpPr txBox="1"/>
          <p:nvPr>
            <p:ph type="title"/>
          </p:nvPr>
        </p:nvSpPr>
        <p:spPr>
          <a:xfrm>
            <a:off x="1" y="438150"/>
            <a:ext cx="9140700" cy="594000"/>
          </a:xfrm>
          <a:prstGeom prst="rect">
            <a:avLst/>
          </a:prstGeom>
        </p:spPr>
        <p:txBody>
          <a:bodyPr anchorCtr="0" anchor="ctr" bIns="35100" lIns="737100" spcFirstLastPara="1" rIns="202500" wrap="square" tIns="35100">
            <a:noAutofit/>
          </a:bodyPr>
          <a:lstStyle/>
          <a:p>
            <a:pPr indent="0" lvl="0" marL="0" rtl="0" algn="l">
              <a:spcBef>
                <a:spcPts val="0"/>
              </a:spcBef>
              <a:spcAft>
                <a:spcPts val="0"/>
              </a:spcAft>
              <a:buNone/>
            </a:pPr>
            <a:r>
              <a:rPr lang="en"/>
              <a:t>Pipeline artifact c</a:t>
            </a:r>
            <a:r>
              <a:rPr lang="en"/>
              <a:t>omponents</a:t>
            </a:r>
            <a:endParaRPr/>
          </a:p>
        </p:txBody>
      </p:sp>
      <p:sp>
        <p:nvSpPr>
          <p:cNvPr id="353" name="Google Shape;353;g8d7535c5af_2_2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54" name="Google Shape;354;g8d7535c5af_2_218"/>
          <p:cNvPicPr preferRelativeResize="0"/>
          <p:nvPr/>
        </p:nvPicPr>
        <p:blipFill>
          <a:blip r:embed="rId3">
            <a:alphaModFix/>
          </a:blip>
          <a:stretch>
            <a:fillRect/>
          </a:stretch>
        </p:blipFill>
        <p:spPr>
          <a:xfrm>
            <a:off x="405975" y="1054875"/>
            <a:ext cx="8332052" cy="3448325"/>
          </a:xfrm>
          <a:prstGeom prst="rect">
            <a:avLst/>
          </a:prstGeom>
          <a:noFill/>
          <a:ln>
            <a:noFill/>
          </a:ln>
        </p:spPr>
      </p:pic>
      <p:pic>
        <p:nvPicPr>
          <p:cNvPr id="355" name="Google Shape;355;g8d7535c5af_2_218"/>
          <p:cNvPicPr preferRelativeResize="0"/>
          <p:nvPr/>
        </p:nvPicPr>
        <p:blipFill rotWithShape="1">
          <a:blip r:embed="rId4">
            <a:alphaModFix/>
          </a:blip>
          <a:srcRect b="22832" l="0" r="0" t="20057"/>
          <a:stretch/>
        </p:blipFill>
        <p:spPr>
          <a:xfrm>
            <a:off x="7043790" y="20150"/>
            <a:ext cx="1064325" cy="303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g8d7535c5af_2_48"/>
          <p:cNvSpPr txBox="1"/>
          <p:nvPr>
            <p:ph type="ctrTitle"/>
          </p:nvPr>
        </p:nvSpPr>
        <p:spPr>
          <a:xfrm>
            <a:off x="-1" y="958500"/>
            <a:ext cx="9144000" cy="1857300"/>
          </a:xfrm>
          <a:prstGeom prst="rect">
            <a:avLst/>
          </a:prstGeom>
          <a:solidFill>
            <a:srgbClr val="505050"/>
          </a:solidFill>
          <a:ln>
            <a:noFill/>
          </a:ln>
        </p:spPr>
        <p:txBody>
          <a:bodyPr anchorCtr="0" anchor="ctr" bIns="34275" lIns="736550" spcFirstLastPara="1" rIns="200875" wrap="square" tIns="162000">
            <a:noAutofit/>
          </a:bodyPr>
          <a:lstStyle/>
          <a:p>
            <a:pPr indent="0" lvl="0" marL="0" rtl="0" algn="l">
              <a:lnSpc>
                <a:spcPct val="130000"/>
              </a:lnSpc>
              <a:spcBef>
                <a:spcPts val="0"/>
              </a:spcBef>
              <a:spcAft>
                <a:spcPts val="0"/>
              </a:spcAft>
              <a:buSzPts val="1100"/>
              <a:buNone/>
            </a:pPr>
            <a:r>
              <a:rPr lang="en">
                <a:latin typeface="Arial"/>
                <a:ea typeface="Arial"/>
                <a:cs typeface="Arial"/>
                <a:sym typeface="Arial"/>
              </a:rPr>
              <a:t>Evaluation</a:t>
            </a:r>
            <a:endParaRPr>
              <a:latin typeface="Arial"/>
              <a:ea typeface="Arial"/>
              <a:cs typeface="Arial"/>
              <a:sym typeface="Arial"/>
            </a:endParaRPr>
          </a:p>
        </p:txBody>
      </p:sp>
      <p:sp>
        <p:nvSpPr>
          <p:cNvPr id="361" name="Google Shape;361;g8d7535c5af_2_48"/>
          <p:cNvSpPr txBox="1"/>
          <p:nvPr>
            <p:ph idx="1" type="subTitle"/>
          </p:nvPr>
        </p:nvSpPr>
        <p:spPr>
          <a:xfrm>
            <a:off x="1" y="3026569"/>
            <a:ext cx="9140700" cy="1428900"/>
          </a:xfrm>
          <a:prstGeom prst="rect">
            <a:avLst/>
          </a:prstGeom>
          <a:noFill/>
          <a:ln>
            <a:noFill/>
          </a:ln>
        </p:spPr>
        <p:txBody>
          <a:bodyPr anchorCtr="0" anchor="t" bIns="34275" lIns="736550" spcFirstLastPara="1" rIns="200875" wrap="square" tIns="34275">
            <a:noAutofit/>
          </a:bodyPr>
          <a:lstStyle/>
          <a:p>
            <a:pPr indent="0" lvl="0" marL="0" rtl="0" algn="l">
              <a:lnSpc>
                <a:spcPct val="100000"/>
              </a:lnSpc>
              <a:spcBef>
                <a:spcPts val="0"/>
              </a:spcBef>
              <a:spcAft>
                <a:spcPts val="0"/>
              </a:spcAft>
              <a:buClr>
                <a:schemeClr val="dk1"/>
              </a:buClr>
              <a:buSzPts val="1400"/>
              <a:buFont typeface="Verdana"/>
              <a:buNone/>
            </a:pPr>
            <a:r>
              <a:t/>
            </a:r>
            <a:endParaRPr>
              <a:latin typeface="Arial"/>
              <a:ea typeface="Arial"/>
              <a:cs typeface="Arial"/>
              <a:sym typeface="Arial"/>
            </a:endParaRPr>
          </a:p>
        </p:txBody>
      </p:sp>
      <p:sp>
        <p:nvSpPr>
          <p:cNvPr id="362" name="Google Shape;362;g8d7535c5af_2_4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g8d7535c5af_2_54"/>
          <p:cNvSpPr txBox="1"/>
          <p:nvPr>
            <p:ph type="ctrTitle"/>
          </p:nvPr>
        </p:nvSpPr>
        <p:spPr>
          <a:xfrm>
            <a:off x="-1" y="958500"/>
            <a:ext cx="9144000" cy="1857300"/>
          </a:xfrm>
          <a:prstGeom prst="rect">
            <a:avLst/>
          </a:prstGeom>
          <a:solidFill>
            <a:srgbClr val="505050"/>
          </a:solidFill>
          <a:ln>
            <a:noFill/>
          </a:ln>
        </p:spPr>
        <p:txBody>
          <a:bodyPr anchorCtr="0" anchor="ctr" bIns="34275" lIns="736550" spcFirstLastPara="1" rIns="200875" wrap="square" tIns="162000">
            <a:noAutofit/>
          </a:bodyPr>
          <a:lstStyle/>
          <a:p>
            <a:pPr indent="0" lvl="0" marL="0" rtl="0" algn="l">
              <a:lnSpc>
                <a:spcPct val="130000"/>
              </a:lnSpc>
              <a:spcBef>
                <a:spcPts val="0"/>
              </a:spcBef>
              <a:spcAft>
                <a:spcPts val="0"/>
              </a:spcAft>
              <a:buSzPts val="1100"/>
              <a:buNone/>
            </a:pPr>
            <a:r>
              <a:rPr lang="en">
                <a:latin typeface="Arial"/>
                <a:ea typeface="Arial"/>
                <a:cs typeface="Arial"/>
                <a:sym typeface="Arial"/>
              </a:rPr>
              <a:t>Use case 1: FeatBoost</a:t>
            </a:r>
            <a:endParaRPr>
              <a:latin typeface="Arial"/>
              <a:ea typeface="Arial"/>
              <a:cs typeface="Arial"/>
              <a:sym typeface="Arial"/>
            </a:endParaRPr>
          </a:p>
        </p:txBody>
      </p:sp>
      <p:sp>
        <p:nvSpPr>
          <p:cNvPr id="368" name="Google Shape;368;g8d7535c5af_2_54"/>
          <p:cNvSpPr txBox="1"/>
          <p:nvPr>
            <p:ph idx="1" type="subTitle"/>
          </p:nvPr>
        </p:nvSpPr>
        <p:spPr>
          <a:xfrm>
            <a:off x="1" y="3026569"/>
            <a:ext cx="9140700" cy="1428900"/>
          </a:xfrm>
          <a:prstGeom prst="rect">
            <a:avLst/>
          </a:prstGeom>
          <a:noFill/>
          <a:ln>
            <a:noFill/>
          </a:ln>
        </p:spPr>
        <p:txBody>
          <a:bodyPr anchorCtr="0" anchor="t" bIns="34275" lIns="736550" spcFirstLastPara="1" rIns="200875" wrap="square" tIns="34275">
            <a:noAutofit/>
          </a:bodyPr>
          <a:lstStyle/>
          <a:p>
            <a:pPr indent="0" lvl="0" marL="0" rtl="0" algn="l">
              <a:lnSpc>
                <a:spcPct val="100000"/>
              </a:lnSpc>
              <a:spcBef>
                <a:spcPts val="0"/>
              </a:spcBef>
              <a:spcAft>
                <a:spcPts val="0"/>
              </a:spcAft>
              <a:buClr>
                <a:schemeClr val="dk1"/>
              </a:buClr>
              <a:buSzPts val="1400"/>
              <a:buFont typeface="Verdana"/>
              <a:buNone/>
            </a:pPr>
            <a:r>
              <a:t/>
            </a:r>
            <a:endParaRPr>
              <a:latin typeface="Arial"/>
              <a:ea typeface="Arial"/>
              <a:cs typeface="Arial"/>
              <a:sym typeface="Arial"/>
            </a:endParaRPr>
          </a:p>
        </p:txBody>
      </p:sp>
      <p:sp>
        <p:nvSpPr>
          <p:cNvPr id="369" name="Google Shape;369;g8d7535c5af_2_5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g8d7535c5af_2_242"/>
          <p:cNvSpPr txBox="1"/>
          <p:nvPr>
            <p:ph type="title"/>
          </p:nvPr>
        </p:nvSpPr>
        <p:spPr>
          <a:xfrm>
            <a:off x="1" y="438150"/>
            <a:ext cx="9140700" cy="594000"/>
          </a:xfrm>
          <a:prstGeom prst="rect">
            <a:avLst/>
          </a:prstGeom>
        </p:spPr>
        <p:txBody>
          <a:bodyPr anchorCtr="0" anchor="ctr" bIns="35100" lIns="737100" spcFirstLastPara="1" rIns="202500" wrap="square" tIns="35100">
            <a:noAutofit/>
          </a:bodyPr>
          <a:lstStyle/>
          <a:p>
            <a:pPr indent="0" lvl="0" marL="0" rtl="0" algn="l">
              <a:spcBef>
                <a:spcPts val="0"/>
              </a:spcBef>
              <a:spcAft>
                <a:spcPts val="0"/>
              </a:spcAft>
              <a:buNone/>
            </a:pPr>
            <a:r>
              <a:rPr lang="en"/>
              <a:t>FeatBoost</a:t>
            </a:r>
            <a:endParaRPr/>
          </a:p>
        </p:txBody>
      </p:sp>
      <p:sp>
        <p:nvSpPr>
          <p:cNvPr id="375" name="Google Shape;375;g8d7535c5af_2_242"/>
          <p:cNvSpPr txBox="1"/>
          <p:nvPr>
            <p:ph idx="1" type="body"/>
          </p:nvPr>
        </p:nvSpPr>
        <p:spPr>
          <a:xfrm>
            <a:off x="1" y="1091684"/>
            <a:ext cx="9140700" cy="3861300"/>
          </a:xfrm>
          <a:prstGeom prst="rect">
            <a:avLst/>
          </a:prstGeom>
        </p:spPr>
        <p:txBody>
          <a:bodyPr anchorCtr="0" anchor="t" bIns="34275" lIns="736550" spcFirstLastPara="1" rIns="202500" wrap="square" tIns="34275">
            <a:noAutofit/>
          </a:bodyPr>
          <a:lstStyle/>
          <a:p>
            <a:pPr indent="0" lvl="0" marL="457200" rtl="0" algn="l">
              <a:spcBef>
                <a:spcPts val="300"/>
              </a:spcBef>
              <a:spcAft>
                <a:spcPts val="0"/>
              </a:spcAft>
              <a:buNone/>
            </a:pPr>
            <a:r>
              <a:t/>
            </a:r>
            <a:endParaRPr i="1">
              <a:latin typeface="Proxima Nova"/>
              <a:ea typeface="Proxima Nova"/>
              <a:cs typeface="Proxima Nova"/>
              <a:sym typeface="Proxima Nova"/>
            </a:endParaRPr>
          </a:p>
          <a:p>
            <a:pPr indent="0" lvl="0" marL="457200" rtl="0" algn="l">
              <a:spcBef>
                <a:spcPts val="300"/>
              </a:spcBef>
              <a:spcAft>
                <a:spcPts val="0"/>
              </a:spcAft>
              <a:buNone/>
            </a:pPr>
            <a:r>
              <a:rPr i="1" lang="en">
                <a:latin typeface="Proxima Nova"/>
                <a:ea typeface="Proxima Nova"/>
                <a:cs typeface="Proxima Nova"/>
                <a:sym typeface="Proxima Nova"/>
              </a:rPr>
              <a:t>“A framework for feature selection through boosting” [1]</a:t>
            </a:r>
            <a:endParaRPr i="1">
              <a:latin typeface="Proxima Nova"/>
              <a:ea typeface="Proxima Nova"/>
              <a:cs typeface="Proxima Nova"/>
              <a:sym typeface="Proxima Nova"/>
            </a:endParaRPr>
          </a:p>
          <a:p>
            <a:pPr indent="0" lvl="0" marL="457200" rtl="0" algn="l">
              <a:spcBef>
                <a:spcPts val="300"/>
              </a:spcBef>
              <a:spcAft>
                <a:spcPts val="0"/>
              </a:spcAft>
              <a:buNone/>
            </a:pPr>
            <a:r>
              <a:t/>
            </a:r>
            <a:endParaRPr sz="1600"/>
          </a:p>
          <a:p>
            <a:pPr indent="0" lvl="0" marL="457200" rtl="0" algn="l">
              <a:spcBef>
                <a:spcPts val="300"/>
              </a:spcBef>
              <a:spcAft>
                <a:spcPts val="0"/>
              </a:spcAft>
              <a:buNone/>
            </a:pPr>
            <a:r>
              <a:rPr lang="en"/>
              <a:t>Feature selection algorithm</a:t>
            </a:r>
            <a:endParaRPr/>
          </a:p>
          <a:p>
            <a:pPr indent="0" lvl="0" marL="457200" rtl="0" algn="l">
              <a:spcBef>
                <a:spcPts val="300"/>
              </a:spcBef>
              <a:spcAft>
                <a:spcPts val="0"/>
              </a:spcAft>
              <a:buNone/>
            </a:pPr>
            <a:r>
              <a:rPr lang="en"/>
              <a:t>Subset of Isolet speech data set </a:t>
            </a:r>
            <a:endParaRPr/>
          </a:p>
          <a:p>
            <a:pPr indent="-317500" lvl="0" marL="914400" rtl="0" algn="l">
              <a:spcBef>
                <a:spcPts val="300"/>
              </a:spcBef>
              <a:spcAft>
                <a:spcPts val="0"/>
              </a:spcAft>
              <a:buSzPts val="1400"/>
              <a:buChar char="›"/>
            </a:pPr>
            <a:r>
              <a:rPr lang="en"/>
              <a:t>Single file about 5 MB in size</a:t>
            </a:r>
            <a:endParaRPr/>
          </a:p>
        </p:txBody>
      </p:sp>
      <p:sp>
        <p:nvSpPr>
          <p:cNvPr id="376" name="Google Shape;376;g8d7535c5af_2_2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7" name="Google Shape;377;g8d7535c5af_2_242"/>
          <p:cNvSpPr txBox="1"/>
          <p:nvPr/>
        </p:nvSpPr>
        <p:spPr>
          <a:xfrm>
            <a:off x="5358432" y="20150"/>
            <a:ext cx="2734200" cy="303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999999"/>
                </a:solidFill>
                <a:latin typeface="Roboto"/>
                <a:ea typeface="Roboto"/>
                <a:cs typeface="Roboto"/>
                <a:sym typeface="Roboto"/>
              </a:rPr>
              <a:t>USE CASE 1: FEATBOOST</a:t>
            </a:r>
            <a:endParaRPr b="1" sz="1300">
              <a:solidFill>
                <a:srgbClr val="999999"/>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g8d7535c5af_2_248"/>
          <p:cNvSpPr txBox="1"/>
          <p:nvPr>
            <p:ph type="title"/>
          </p:nvPr>
        </p:nvSpPr>
        <p:spPr>
          <a:xfrm>
            <a:off x="1" y="438150"/>
            <a:ext cx="9140700" cy="594000"/>
          </a:xfrm>
          <a:prstGeom prst="rect">
            <a:avLst/>
          </a:prstGeom>
        </p:spPr>
        <p:txBody>
          <a:bodyPr anchorCtr="0" anchor="ctr" bIns="35100" lIns="737100" spcFirstLastPara="1" rIns="202500" wrap="square" tIns="35100">
            <a:noAutofit/>
          </a:bodyPr>
          <a:lstStyle/>
          <a:p>
            <a:pPr indent="0" lvl="0" marL="0" rtl="0" algn="l">
              <a:spcBef>
                <a:spcPts val="0"/>
              </a:spcBef>
              <a:spcAft>
                <a:spcPts val="0"/>
              </a:spcAft>
              <a:buNone/>
            </a:pPr>
            <a:r>
              <a:rPr lang="en"/>
              <a:t>Pipeline definition</a:t>
            </a:r>
            <a:endParaRPr/>
          </a:p>
        </p:txBody>
      </p:sp>
      <p:sp>
        <p:nvSpPr>
          <p:cNvPr id="383" name="Google Shape;383;g8d7535c5af_2_248"/>
          <p:cNvSpPr txBox="1"/>
          <p:nvPr>
            <p:ph idx="1" type="body"/>
          </p:nvPr>
        </p:nvSpPr>
        <p:spPr>
          <a:xfrm>
            <a:off x="1" y="1091684"/>
            <a:ext cx="9140700" cy="3861300"/>
          </a:xfrm>
          <a:prstGeom prst="rect">
            <a:avLst/>
          </a:prstGeom>
        </p:spPr>
        <p:txBody>
          <a:bodyPr anchorCtr="0" anchor="t" bIns="34275" lIns="736550" spcFirstLastPara="1" rIns="202500" wrap="square" tIns="34275">
            <a:noAutofit/>
          </a:bodyPr>
          <a:lstStyle/>
          <a:p>
            <a:pPr indent="0" lvl="0" marL="0" rtl="0" algn="l">
              <a:spcBef>
                <a:spcPts val="300"/>
              </a:spcBef>
              <a:spcAft>
                <a:spcPts val="0"/>
              </a:spcAft>
              <a:buNone/>
            </a:pPr>
            <a:r>
              <a:t/>
            </a:r>
            <a:endParaRPr i="1"/>
          </a:p>
        </p:txBody>
      </p:sp>
      <p:sp>
        <p:nvSpPr>
          <p:cNvPr id="384" name="Google Shape;384;g8d7535c5af_2_2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5" name="Google Shape;385;g8d7535c5af_2_248"/>
          <p:cNvSpPr txBox="1"/>
          <p:nvPr/>
        </p:nvSpPr>
        <p:spPr>
          <a:xfrm>
            <a:off x="5358432" y="20150"/>
            <a:ext cx="2734200" cy="303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999999"/>
                </a:solidFill>
                <a:latin typeface="Roboto"/>
                <a:ea typeface="Roboto"/>
                <a:cs typeface="Roboto"/>
                <a:sym typeface="Roboto"/>
              </a:rPr>
              <a:t>USE CASE 1: FEATBOOST</a:t>
            </a:r>
            <a:endParaRPr b="1" sz="1300">
              <a:solidFill>
                <a:srgbClr val="999999"/>
              </a:solidFill>
              <a:latin typeface="Roboto"/>
              <a:ea typeface="Roboto"/>
              <a:cs typeface="Roboto"/>
              <a:sym typeface="Roboto"/>
            </a:endParaRPr>
          </a:p>
        </p:txBody>
      </p:sp>
      <p:pic>
        <p:nvPicPr>
          <p:cNvPr id="386" name="Google Shape;386;g8d7535c5af_2_248"/>
          <p:cNvPicPr preferRelativeResize="0"/>
          <p:nvPr/>
        </p:nvPicPr>
        <p:blipFill>
          <a:blip r:embed="rId3">
            <a:alphaModFix/>
          </a:blip>
          <a:stretch>
            <a:fillRect/>
          </a:stretch>
        </p:blipFill>
        <p:spPr>
          <a:xfrm>
            <a:off x="431088" y="2138275"/>
            <a:ext cx="8278522" cy="1768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g8d7535c5af_5_91"/>
          <p:cNvSpPr txBox="1"/>
          <p:nvPr>
            <p:ph type="title"/>
          </p:nvPr>
        </p:nvSpPr>
        <p:spPr>
          <a:xfrm>
            <a:off x="1" y="438150"/>
            <a:ext cx="9140700" cy="594000"/>
          </a:xfrm>
          <a:prstGeom prst="rect">
            <a:avLst/>
          </a:prstGeom>
        </p:spPr>
        <p:txBody>
          <a:bodyPr anchorCtr="0" anchor="ctr" bIns="35100" lIns="737100" spcFirstLastPara="1" rIns="202500" wrap="square" tIns="35100">
            <a:noAutofit/>
          </a:bodyPr>
          <a:lstStyle/>
          <a:p>
            <a:pPr indent="0" lvl="0" marL="0" rtl="0" algn="l">
              <a:spcBef>
                <a:spcPts val="0"/>
              </a:spcBef>
              <a:spcAft>
                <a:spcPts val="0"/>
              </a:spcAft>
              <a:buNone/>
            </a:pPr>
            <a:r>
              <a:rPr lang="en"/>
              <a:t>Results</a:t>
            </a:r>
            <a:endParaRPr/>
          </a:p>
        </p:txBody>
      </p:sp>
      <p:sp>
        <p:nvSpPr>
          <p:cNvPr id="392" name="Google Shape;392;g8d7535c5af_5_9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graphicFrame>
        <p:nvGraphicFramePr>
          <p:cNvPr id="393" name="Google Shape;393;g8d7535c5af_5_91"/>
          <p:cNvGraphicFramePr/>
          <p:nvPr/>
        </p:nvGraphicFramePr>
        <p:xfrm>
          <a:off x="3334000" y="1350750"/>
          <a:ext cx="3000000" cy="3000000"/>
        </p:xfrm>
        <a:graphic>
          <a:graphicData uri="http://schemas.openxmlformats.org/drawingml/2006/table">
            <a:tbl>
              <a:tblPr>
                <a:noFill/>
                <a:tableStyleId>{52B55535-5D35-49BC-A77C-19CFE8E84B1D}</a:tableStyleId>
              </a:tblPr>
              <a:tblGrid>
                <a:gridCol w="1241725"/>
                <a:gridCol w="1234275"/>
              </a:tblGrid>
              <a:tr h="381000">
                <a:tc>
                  <a:txBody>
                    <a:bodyPr/>
                    <a:lstStyle/>
                    <a:p>
                      <a:pPr indent="0" lvl="0" marL="0" rtl="0" algn="ctr">
                        <a:spcBef>
                          <a:spcPts val="0"/>
                        </a:spcBef>
                        <a:spcAft>
                          <a:spcPts val="0"/>
                        </a:spcAft>
                        <a:buNone/>
                      </a:pPr>
                      <a:r>
                        <a:rPr i="1" lang="en">
                          <a:latin typeface="Proxima Nova"/>
                          <a:ea typeface="Proxima Nova"/>
                          <a:cs typeface="Proxima Nova"/>
                          <a:sym typeface="Proxima Nova"/>
                        </a:rPr>
                        <a:t>Environment</a:t>
                      </a:r>
                      <a:endParaRPr i="1">
                        <a:latin typeface="Proxima Nova"/>
                        <a:ea typeface="Proxima Nova"/>
                        <a:cs typeface="Proxima Nova"/>
                        <a:sym typeface="Proxima Nova"/>
                      </a:endParaRPr>
                    </a:p>
                  </a:txBody>
                  <a:tcPr marT="91425" marB="91425" marR="91425" marL="91425">
                    <a:lnR cap="flat" cmpd="sng" w="19050">
                      <a:solidFill>
                        <a:srgbClr val="434343"/>
                      </a:solidFill>
                      <a:prstDash val="solid"/>
                      <a:round/>
                      <a:headEnd len="sm" w="sm" type="none"/>
                      <a:tailEnd len="sm" w="sm" type="none"/>
                    </a:lnR>
                    <a:lnB cap="flat" cmpd="sng" w="19050">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Proxima Nova"/>
                          <a:ea typeface="Proxima Nova"/>
                          <a:cs typeface="Proxima Nova"/>
                          <a:sym typeface="Proxima Nova"/>
                        </a:rPr>
                        <a:t>Results</a:t>
                      </a:r>
                      <a:endParaRPr b="1">
                        <a:latin typeface="Proxima Nova"/>
                        <a:ea typeface="Proxima Nova"/>
                        <a:cs typeface="Proxima Nova"/>
                        <a:sym typeface="Proxima Nova"/>
                      </a:endParaRPr>
                    </a:p>
                  </a:txBody>
                  <a:tcPr marT="91425" marB="91425" marR="91425" marL="91425">
                    <a:lnL cap="flat" cmpd="sng" w="19050">
                      <a:solidFill>
                        <a:srgbClr val="434343"/>
                      </a:solidFill>
                      <a:prstDash val="solid"/>
                      <a:round/>
                      <a:headEnd len="sm" w="sm" type="none"/>
                      <a:tailEnd len="sm" w="sm" type="none"/>
                    </a:lnL>
                    <a:lnB cap="flat" cmpd="sng" w="19050">
                      <a:solidFill>
                        <a:srgbClr val="434343"/>
                      </a:solidFill>
                      <a:prstDash val="solid"/>
                      <a:round/>
                      <a:headEnd len="sm" w="sm" type="none"/>
                      <a:tailEnd len="sm" w="sm" type="none"/>
                    </a:lnB>
                  </a:tcPr>
                </a:tc>
              </a:tr>
              <a:tr h="381000">
                <a:tc>
                  <a:txBody>
                    <a:bodyPr/>
                    <a:lstStyle/>
                    <a:p>
                      <a:pPr indent="0" lvl="0" marL="0" rtl="0" algn="r">
                        <a:spcBef>
                          <a:spcPts val="0"/>
                        </a:spcBef>
                        <a:spcAft>
                          <a:spcPts val="0"/>
                        </a:spcAft>
                        <a:buNone/>
                      </a:pPr>
                      <a:r>
                        <a:rPr b="1" lang="en">
                          <a:latin typeface="Proxima Nova"/>
                          <a:ea typeface="Proxima Nova"/>
                          <a:cs typeface="Proxima Nova"/>
                          <a:sym typeface="Proxima Nova"/>
                        </a:rPr>
                        <a:t>Local</a:t>
                      </a:r>
                      <a:endParaRPr b="1">
                        <a:latin typeface="Proxima Nova"/>
                        <a:ea typeface="Proxima Nova"/>
                        <a:cs typeface="Proxima Nova"/>
                        <a:sym typeface="Proxima Nova"/>
                      </a:endParaRPr>
                    </a:p>
                  </a:txBody>
                  <a:tcPr marT="91425" marB="91425" marR="91425" marL="91425">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tcPr>
                </a:tc>
                <a:tc>
                  <a:txBody>
                    <a:bodyPr/>
                    <a:lstStyle/>
                    <a:p>
                      <a:pPr indent="0" lvl="0" marL="0" rtl="0" algn="ctr">
                        <a:spcBef>
                          <a:spcPts val="0"/>
                        </a:spcBef>
                        <a:spcAft>
                          <a:spcPts val="0"/>
                        </a:spcAft>
                        <a:buNone/>
                      </a:pPr>
                      <a:r>
                        <a:rPr lang="en">
                          <a:latin typeface="Proxima Nova"/>
                          <a:ea typeface="Proxima Nova"/>
                          <a:cs typeface="Proxima Nova"/>
                          <a:sym typeface="Proxima Nova"/>
                        </a:rPr>
                        <a:t>baseline</a:t>
                      </a:r>
                      <a:endParaRPr>
                        <a:latin typeface="Proxima Nova"/>
                        <a:ea typeface="Proxima Nova"/>
                        <a:cs typeface="Proxima Nova"/>
                        <a:sym typeface="Proxima Nova"/>
                      </a:endParaRPr>
                    </a:p>
                  </a:txBody>
                  <a:tcPr marT="91425" marB="91425" marR="91425" marL="91425">
                    <a:lnL cap="flat" cmpd="sng" w="19050">
                      <a:solidFill>
                        <a:srgbClr val="434343"/>
                      </a:solidFill>
                      <a:prstDash val="solid"/>
                      <a:round/>
                      <a:headEnd len="sm" w="sm" type="none"/>
                      <a:tailEnd len="sm" w="sm" type="none"/>
                    </a:lnL>
                    <a:lnT cap="flat" cmpd="sng" w="19050">
                      <a:solidFill>
                        <a:srgbClr val="434343"/>
                      </a:solidFill>
                      <a:prstDash val="solid"/>
                      <a:round/>
                      <a:headEnd len="sm" w="sm" type="none"/>
                      <a:tailEnd len="sm" w="sm" type="none"/>
                    </a:lnT>
                  </a:tcPr>
                </a:tc>
              </a:tr>
              <a:tr h="381000">
                <a:tc>
                  <a:txBody>
                    <a:bodyPr/>
                    <a:lstStyle/>
                    <a:p>
                      <a:pPr indent="0" lvl="0" marL="0" rtl="0" algn="r">
                        <a:spcBef>
                          <a:spcPts val="0"/>
                        </a:spcBef>
                        <a:spcAft>
                          <a:spcPts val="0"/>
                        </a:spcAft>
                        <a:buNone/>
                      </a:pPr>
                      <a:r>
                        <a:rPr b="1" lang="en">
                          <a:latin typeface="Proxima Nova"/>
                          <a:ea typeface="Proxima Nova"/>
                          <a:cs typeface="Proxima Nova"/>
                          <a:sym typeface="Proxima Nova"/>
                        </a:rPr>
                        <a:t>Docker</a:t>
                      </a:r>
                      <a:endParaRPr b="1">
                        <a:latin typeface="Proxima Nova"/>
                        <a:ea typeface="Proxima Nova"/>
                        <a:cs typeface="Proxima Nova"/>
                        <a:sym typeface="Proxima Nova"/>
                      </a:endParaRPr>
                    </a:p>
                  </a:txBody>
                  <a:tcPr marT="91425" marB="91425" marR="91425" marL="91425">
                    <a:lnR cap="flat" cmpd="sng" w="19050">
                      <a:solidFill>
                        <a:srgbClr val="434343"/>
                      </a:solidFill>
                      <a:prstDash val="solid"/>
                      <a:round/>
                      <a:headEnd len="sm" w="sm" type="none"/>
                      <a:tailEnd len="sm" w="sm" type="none"/>
                    </a:lnR>
                    <a:lnB cap="flat" cmpd="sng" w="19050">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Proxima Nova"/>
                          <a:ea typeface="Proxima Nova"/>
                          <a:cs typeface="Proxima Nova"/>
                          <a:sym typeface="Proxima Nova"/>
                        </a:rPr>
                        <a:t>identical</a:t>
                      </a:r>
                      <a:endParaRPr>
                        <a:latin typeface="Proxima Nova"/>
                        <a:ea typeface="Proxima Nova"/>
                        <a:cs typeface="Proxima Nova"/>
                        <a:sym typeface="Proxima Nova"/>
                      </a:endParaRPr>
                    </a:p>
                  </a:txBody>
                  <a:tcPr marT="91425" marB="91425" marR="91425" marL="91425">
                    <a:lnL cap="flat" cmpd="sng" w="19050">
                      <a:solidFill>
                        <a:srgbClr val="434343"/>
                      </a:solidFill>
                      <a:prstDash val="solid"/>
                      <a:round/>
                      <a:headEnd len="sm" w="sm" type="none"/>
                      <a:tailEnd len="sm" w="sm" type="none"/>
                    </a:lnL>
                    <a:lnB cap="flat" cmpd="sng" w="19050">
                      <a:solidFill>
                        <a:srgbClr val="434343"/>
                      </a:solidFill>
                      <a:prstDash val="solid"/>
                      <a:round/>
                      <a:headEnd len="sm" w="sm" type="none"/>
                      <a:tailEnd len="sm" w="sm" type="none"/>
                    </a:lnB>
                  </a:tcPr>
                </a:tc>
              </a:tr>
              <a:tr h="381000">
                <a:tc>
                  <a:txBody>
                    <a:bodyPr/>
                    <a:lstStyle/>
                    <a:p>
                      <a:pPr indent="0" lvl="0" marL="0" rtl="0" algn="r">
                        <a:spcBef>
                          <a:spcPts val="0"/>
                        </a:spcBef>
                        <a:spcAft>
                          <a:spcPts val="0"/>
                        </a:spcAft>
                        <a:buNone/>
                      </a:pPr>
                      <a:r>
                        <a:rPr b="1" lang="en">
                          <a:latin typeface="Proxima Nova"/>
                          <a:ea typeface="Proxima Nova"/>
                          <a:cs typeface="Proxima Nova"/>
                          <a:sym typeface="Proxima Nova"/>
                        </a:rPr>
                        <a:t>Microk8s</a:t>
                      </a:r>
                      <a:endParaRPr b="1">
                        <a:latin typeface="Proxima Nova"/>
                        <a:ea typeface="Proxima Nova"/>
                        <a:cs typeface="Proxima Nova"/>
                        <a:sym typeface="Proxima Nova"/>
                      </a:endParaRPr>
                    </a:p>
                  </a:txBody>
                  <a:tcPr marT="91425" marB="91425" marR="91425" marL="91425">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identical</a:t>
                      </a:r>
                      <a:endParaRPr>
                        <a:latin typeface="Proxima Nova"/>
                        <a:ea typeface="Proxima Nova"/>
                        <a:cs typeface="Proxima Nova"/>
                        <a:sym typeface="Proxima Nova"/>
                      </a:endParaRPr>
                    </a:p>
                  </a:txBody>
                  <a:tcPr marT="91425" marB="91425" marR="91425" marL="91425">
                    <a:lnL cap="flat" cmpd="sng" w="19050">
                      <a:solidFill>
                        <a:srgbClr val="434343"/>
                      </a:solidFill>
                      <a:prstDash val="solid"/>
                      <a:round/>
                      <a:headEnd len="sm" w="sm" type="none"/>
                      <a:tailEnd len="sm" w="sm" type="none"/>
                    </a:lnL>
                    <a:lnT cap="flat" cmpd="sng" w="19050">
                      <a:solidFill>
                        <a:srgbClr val="434343"/>
                      </a:solidFill>
                      <a:prstDash val="solid"/>
                      <a:round/>
                      <a:headEnd len="sm" w="sm" type="none"/>
                      <a:tailEnd len="sm" w="sm" type="none"/>
                    </a:lnT>
                  </a:tcPr>
                </a:tc>
              </a:tr>
              <a:tr h="381000">
                <a:tc>
                  <a:txBody>
                    <a:bodyPr/>
                    <a:lstStyle/>
                    <a:p>
                      <a:pPr indent="0" lvl="0" marL="0" rtl="0" algn="r">
                        <a:spcBef>
                          <a:spcPts val="0"/>
                        </a:spcBef>
                        <a:spcAft>
                          <a:spcPts val="0"/>
                        </a:spcAft>
                        <a:buNone/>
                      </a:pPr>
                      <a:r>
                        <a:rPr i="1" lang="en">
                          <a:latin typeface="Proxima Nova"/>
                          <a:ea typeface="Proxima Nova"/>
                          <a:cs typeface="Proxima Nova"/>
                          <a:sym typeface="Proxima Nova"/>
                        </a:rPr>
                        <a:t>Iterum</a:t>
                      </a:r>
                      <a:endParaRPr i="1">
                        <a:latin typeface="Proxima Nova"/>
                        <a:ea typeface="Proxima Nova"/>
                        <a:cs typeface="Proxima Nova"/>
                        <a:sym typeface="Proxima Nova"/>
                      </a:endParaRPr>
                    </a:p>
                  </a:txBody>
                  <a:tcPr marT="91425" marB="91425" marR="91425" marL="91425">
                    <a:lnR cap="flat" cmpd="sng" w="19050">
                      <a:solidFill>
                        <a:srgbClr val="434343"/>
                      </a:solidFill>
                      <a:prstDash val="solid"/>
                      <a:round/>
                      <a:headEnd len="sm" w="sm" type="none"/>
                      <a:tailEnd len="sm" w="sm" type="none"/>
                    </a:lnR>
                    <a:lnB cap="flat" cmpd="sng" w="19050">
                      <a:solidFill>
                        <a:srgbClr val="434343"/>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identical</a:t>
                      </a:r>
                      <a:endParaRPr>
                        <a:latin typeface="Proxima Nova"/>
                        <a:ea typeface="Proxima Nova"/>
                        <a:cs typeface="Proxima Nova"/>
                        <a:sym typeface="Proxima Nova"/>
                      </a:endParaRPr>
                    </a:p>
                  </a:txBody>
                  <a:tcPr marT="91425" marB="91425" marR="91425" marL="91425">
                    <a:lnL cap="flat" cmpd="sng" w="19050">
                      <a:solidFill>
                        <a:srgbClr val="434343"/>
                      </a:solidFill>
                      <a:prstDash val="solid"/>
                      <a:round/>
                      <a:headEnd len="sm" w="sm" type="none"/>
                      <a:tailEnd len="sm" w="sm" type="none"/>
                    </a:lnL>
                    <a:lnB cap="flat" cmpd="sng" w="19050">
                      <a:solidFill>
                        <a:srgbClr val="434343"/>
                      </a:solidFill>
                      <a:prstDash val="solid"/>
                      <a:round/>
                      <a:headEnd len="sm" w="sm" type="none"/>
                      <a:tailEnd len="sm" w="sm" type="none"/>
                    </a:lnB>
                  </a:tcPr>
                </a:tc>
              </a:tr>
              <a:tr h="381000">
                <a:tc>
                  <a:txBody>
                    <a:bodyPr/>
                    <a:lstStyle/>
                    <a:p>
                      <a:pPr indent="0" lvl="0" marL="0" rtl="0" algn="r">
                        <a:spcBef>
                          <a:spcPts val="0"/>
                        </a:spcBef>
                        <a:spcAft>
                          <a:spcPts val="0"/>
                        </a:spcAft>
                        <a:buNone/>
                      </a:pPr>
                      <a:r>
                        <a:rPr b="1" lang="en">
                          <a:latin typeface="Proxima Nova"/>
                          <a:ea typeface="Proxima Nova"/>
                          <a:cs typeface="Proxima Nova"/>
                          <a:sym typeface="Proxima Nova"/>
                        </a:rPr>
                        <a:t>GCloud</a:t>
                      </a:r>
                      <a:endParaRPr b="1">
                        <a:latin typeface="Proxima Nova"/>
                        <a:ea typeface="Proxima Nova"/>
                        <a:cs typeface="Proxima Nova"/>
                        <a:sym typeface="Proxima Nova"/>
                      </a:endParaRPr>
                    </a:p>
                  </a:txBody>
                  <a:tcPr marT="91425" marB="91425" marR="91425" marL="91425">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identical</a:t>
                      </a:r>
                      <a:endParaRPr>
                        <a:latin typeface="Proxima Nova"/>
                        <a:ea typeface="Proxima Nova"/>
                        <a:cs typeface="Proxima Nova"/>
                        <a:sym typeface="Proxima Nova"/>
                      </a:endParaRPr>
                    </a:p>
                  </a:txBody>
                  <a:tcPr marT="91425" marB="91425" marR="91425" marL="91425">
                    <a:lnL cap="flat" cmpd="sng" w="19050">
                      <a:solidFill>
                        <a:srgbClr val="434343"/>
                      </a:solidFill>
                      <a:prstDash val="solid"/>
                      <a:round/>
                      <a:headEnd len="sm" w="sm" type="none"/>
                      <a:tailEnd len="sm" w="sm" type="none"/>
                    </a:lnL>
                    <a:lnT cap="flat" cmpd="sng" w="19050">
                      <a:solidFill>
                        <a:srgbClr val="434343"/>
                      </a:solidFill>
                      <a:prstDash val="solid"/>
                      <a:round/>
                      <a:headEnd len="sm" w="sm" type="none"/>
                      <a:tailEnd len="sm" w="sm" type="none"/>
                    </a:lnT>
                  </a:tcPr>
                </a:tc>
              </a:tr>
              <a:tr h="381000">
                <a:tc>
                  <a:txBody>
                    <a:bodyPr/>
                    <a:lstStyle/>
                    <a:p>
                      <a:pPr indent="0" lvl="0" marL="0" rtl="0" algn="r">
                        <a:spcBef>
                          <a:spcPts val="0"/>
                        </a:spcBef>
                        <a:spcAft>
                          <a:spcPts val="0"/>
                        </a:spcAft>
                        <a:buNone/>
                      </a:pPr>
                      <a:r>
                        <a:rPr i="1" lang="en">
                          <a:latin typeface="Proxima Nova"/>
                          <a:ea typeface="Proxima Nova"/>
                          <a:cs typeface="Proxima Nova"/>
                          <a:sym typeface="Proxima Nova"/>
                        </a:rPr>
                        <a:t>Iterum</a:t>
                      </a:r>
                      <a:endParaRPr i="1">
                        <a:latin typeface="Proxima Nova"/>
                        <a:ea typeface="Proxima Nova"/>
                        <a:cs typeface="Proxima Nova"/>
                        <a:sym typeface="Proxima Nova"/>
                      </a:endParaRPr>
                    </a:p>
                  </a:txBody>
                  <a:tcPr marT="91425" marB="91425" marR="91425" marL="91425">
                    <a:lnR cap="flat" cmpd="sng" w="19050">
                      <a:solidFill>
                        <a:srgbClr val="434343"/>
                      </a:solidFill>
                      <a:prstDash val="solid"/>
                      <a:round/>
                      <a:headEnd len="sm" w="sm" type="none"/>
                      <a:tailEnd len="sm" w="sm" type="none"/>
                    </a:lnR>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identical</a:t>
                      </a:r>
                      <a:endParaRPr>
                        <a:latin typeface="Proxima Nova"/>
                        <a:ea typeface="Proxima Nova"/>
                        <a:cs typeface="Proxima Nova"/>
                        <a:sym typeface="Proxima Nova"/>
                      </a:endParaRPr>
                    </a:p>
                  </a:txBody>
                  <a:tcPr marT="91425" marB="91425" marR="91425" marL="91425">
                    <a:lnL cap="flat" cmpd="sng" w="19050">
                      <a:solidFill>
                        <a:srgbClr val="434343"/>
                      </a:solidFill>
                      <a:prstDash val="solid"/>
                      <a:round/>
                      <a:headEnd len="sm" w="sm" type="none"/>
                      <a:tailEnd len="sm" w="sm" type="none"/>
                    </a:lnL>
                  </a:tcPr>
                </a:tc>
              </a:tr>
            </a:tbl>
          </a:graphicData>
        </a:graphic>
      </p:graphicFrame>
      <p:sp>
        <p:nvSpPr>
          <p:cNvPr id="394" name="Google Shape;394;g8d7535c5af_5_91"/>
          <p:cNvSpPr txBox="1"/>
          <p:nvPr/>
        </p:nvSpPr>
        <p:spPr>
          <a:xfrm>
            <a:off x="5358432" y="20150"/>
            <a:ext cx="2734200" cy="303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999999"/>
                </a:solidFill>
                <a:latin typeface="Roboto"/>
                <a:ea typeface="Roboto"/>
                <a:cs typeface="Roboto"/>
                <a:sym typeface="Roboto"/>
              </a:rPr>
              <a:t>USE CASE 1: FEATBOOST</a:t>
            </a:r>
            <a:endParaRPr b="1" sz="1300">
              <a:solidFill>
                <a:srgbClr val="999999"/>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g8d83dd8d77_4_25"/>
          <p:cNvSpPr txBox="1"/>
          <p:nvPr>
            <p:ph type="title"/>
          </p:nvPr>
        </p:nvSpPr>
        <p:spPr>
          <a:xfrm>
            <a:off x="1" y="438150"/>
            <a:ext cx="9140700" cy="594000"/>
          </a:xfrm>
          <a:prstGeom prst="rect">
            <a:avLst/>
          </a:prstGeom>
        </p:spPr>
        <p:txBody>
          <a:bodyPr anchorCtr="0" anchor="ctr" bIns="35100" lIns="737100" spcFirstLastPara="1" rIns="202500" wrap="square" tIns="35100">
            <a:noAutofit/>
          </a:bodyPr>
          <a:lstStyle/>
          <a:p>
            <a:pPr indent="0" lvl="0" marL="0" rtl="0" algn="l">
              <a:spcBef>
                <a:spcPts val="0"/>
              </a:spcBef>
              <a:spcAft>
                <a:spcPts val="0"/>
              </a:spcAft>
              <a:buNone/>
            </a:pPr>
            <a:r>
              <a:rPr lang="en"/>
              <a:t>Runtime r</a:t>
            </a:r>
            <a:r>
              <a:rPr lang="en"/>
              <a:t>esults</a:t>
            </a:r>
            <a:endParaRPr/>
          </a:p>
        </p:txBody>
      </p:sp>
      <p:sp>
        <p:nvSpPr>
          <p:cNvPr id="400" name="Google Shape;400;g8d83dd8d77_4_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
        <p:nvSpPr>
          <p:cNvPr id="401" name="Google Shape;401;g8d83dd8d77_4_25"/>
          <p:cNvSpPr txBox="1"/>
          <p:nvPr/>
        </p:nvSpPr>
        <p:spPr>
          <a:xfrm>
            <a:off x="5358432" y="20150"/>
            <a:ext cx="2734200" cy="303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999999"/>
                </a:solidFill>
                <a:latin typeface="Roboto"/>
                <a:ea typeface="Roboto"/>
                <a:cs typeface="Roboto"/>
                <a:sym typeface="Roboto"/>
              </a:rPr>
              <a:t>USE CASE 1: FEATBOOST</a:t>
            </a:r>
            <a:endParaRPr b="1" sz="1300">
              <a:solidFill>
                <a:srgbClr val="999999"/>
              </a:solidFill>
              <a:latin typeface="Roboto"/>
              <a:ea typeface="Roboto"/>
              <a:cs typeface="Roboto"/>
              <a:sym typeface="Roboto"/>
            </a:endParaRPr>
          </a:p>
        </p:txBody>
      </p:sp>
      <p:graphicFrame>
        <p:nvGraphicFramePr>
          <p:cNvPr id="402" name="Google Shape;402;g8d83dd8d77_4_25"/>
          <p:cNvGraphicFramePr/>
          <p:nvPr/>
        </p:nvGraphicFramePr>
        <p:xfrm>
          <a:off x="1586138" y="1421025"/>
          <a:ext cx="3000000" cy="3000000"/>
        </p:xfrm>
        <a:graphic>
          <a:graphicData uri="http://schemas.openxmlformats.org/drawingml/2006/table">
            <a:tbl>
              <a:tblPr>
                <a:noFill/>
                <a:tableStyleId>{52B55535-5D35-49BC-A77C-19CFE8E84B1D}</a:tableStyleId>
              </a:tblPr>
              <a:tblGrid>
                <a:gridCol w="1204300"/>
                <a:gridCol w="1165050"/>
                <a:gridCol w="1147550"/>
                <a:gridCol w="1086250"/>
                <a:gridCol w="1365275"/>
              </a:tblGrid>
              <a:tr h="381000">
                <a:tc>
                  <a:txBody>
                    <a:bodyPr/>
                    <a:lstStyle/>
                    <a:p>
                      <a:pPr indent="0" lvl="0" marL="0" rtl="0" algn="r">
                        <a:spcBef>
                          <a:spcPts val="0"/>
                        </a:spcBef>
                        <a:spcAft>
                          <a:spcPts val="0"/>
                        </a:spcAft>
                        <a:buNone/>
                      </a:pPr>
                      <a:r>
                        <a:rPr i="1" lang="en">
                          <a:solidFill>
                            <a:schemeClr val="dk1"/>
                          </a:solidFill>
                          <a:latin typeface="Proxima Nova"/>
                          <a:ea typeface="Proxima Nova"/>
                          <a:cs typeface="Proxima Nova"/>
                          <a:sym typeface="Proxima Nova"/>
                        </a:rPr>
                        <a:t>Run times →</a:t>
                      </a:r>
                      <a:endParaRPr i="1">
                        <a:latin typeface="Proxima Nova"/>
                        <a:ea typeface="Proxima Nova"/>
                        <a:cs typeface="Proxima Nova"/>
                        <a:sym typeface="Proxima Nova"/>
                      </a:endParaRPr>
                    </a:p>
                  </a:txBody>
                  <a:tcPr marT="91425" marB="91425" marR="91425" marL="91425">
                    <a:lnR cap="flat" cmpd="sng" w="9525">
                      <a:solidFill>
                        <a:srgbClr val="9E9E9E"/>
                      </a:solidFill>
                      <a:prstDash val="solid"/>
                      <a:round/>
                      <a:headEnd len="sm" w="sm" type="none"/>
                      <a:tailEnd len="sm" w="sm" type="none"/>
                    </a:lnR>
                    <a:lnB cap="flat" cmpd="sng" w="19050">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Proxima Nova"/>
                          <a:ea typeface="Proxima Nova"/>
                          <a:cs typeface="Proxima Nova"/>
                          <a:sym typeface="Proxima Nova"/>
                        </a:rPr>
                        <a:t>Fragmenter</a:t>
                      </a:r>
                      <a:endParaRPr b="1">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19050">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Proxima Nova"/>
                          <a:ea typeface="Proxima Nova"/>
                          <a:cs typeface="Proxima Nova"/>
                          <a:sym typeface="Proxima Nova"/>
                        </a:rPr>
                        <a:t>Preprocess</a:t>
                      </a:r>
                      <a:endParaRPr b="1">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19050">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Proxima Nova"/>
                          <a:ea typeface="Proxima Nova"/>
                          <a:cs typeface="Proxima Nova"/>
                          <a:sym typeface="Proxima Nova"/>
                        </a:rPr>
                        <a:t>FeatBoost</a:t>
                      </a:r>
                      <a:endParaRPr b="1">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19050">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Proxima Nova"/>
                          <a:ea typeface="Proxima Nova"/>
                          <a:cs typeface="Proxima Nova"/>
                          <a:sym typeface="Proxima Nova"/>
                        </a:rPr>
                        <a:t>Total runtime</a:t>
                      </a:r>
                      <a:endParaRPr b="1">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B cap="flat" cmpd="sng" w="19050">
                      <a:solidFill>
                        <a:srgbClr val="434343"/>
                      </a:solidFill>
                      <a:prstDash val="solid"/>
                      <a:round/>
                      <a:headEnd len="sm" w="sm" type="none"/>
                      <a:tailEnd len="sm" w="sm" type="none"/>
                    </a:lnB>
                  </a:tcPr>
                </a:tc>
              </a:tr>
              <a:tr h="381000">
                <a:tc>
                  <a:txBody>
                    <a:bodyPr/>
                    <a:lstStyle/>
                    <a:p>
                      <a:pPr indent="0" lvl="0" marL="0" rtl="0" algn="r">
                        <a:spcBef>
                          <a:spcPts val="0"/>
                        </a:spcBef>
                        <a:spcAft>
                          <a:spcPts val="0"/>
                        </a:spcAft>
                        <a:buNone/>
                      </a:pPr>
                      <a:r>
                        <a:rPr b="1" lang="en">
                          <a:latin typeface="Proxima Nova"/>
                          <a:ea typeface="Proxima Nova"/>
                          <a:cs typeface="Proxima Nova"/>
                          <a:sym typeface="Proxima Nova"/>
                        </a:rPr>
                        <a:t>Local</a:t>
                      </a:r>
                      <a:endParaRPr b="1">
                        <a:latin typeface="Proxima Nova"/>
                        <a:ea typeface="Proxima Nova"/>
                        <a:cs typeface="Proxima Nova"/>
                        <a:sym typeface="Proxima Nova"/>
                      </a:endParaRPr>
                    </a:p>
                  </a:txBody>
                  <a:tcPr marT="91425" marB="91425" marR="91425" marL="91425">
                    <a:lnR cap="flat" cmpd="sng" w="9525">
                      <a:solidFill>
                        <a:srgbClr val="9E9E9E"/>
                      </a:solidFill>
                      <a:prstDash val="solid"/>
                      <a:round/>
                      <a:headEnd len="sm" w="sm" type="none"/>
                      <a:tailEnd len="sm" w="sm" type="none"/>
                    </a:lnR>
                    <a:lnT cap="flat" cmpd="sng" w="19050">
                      <a:solidFill>
                        <a:srgbClr val="434343"/>
                      </a:solidFill>
                      <a:prstDash val="solid"/>
                      <a:round/>
                      <a:headEnd len="sm" w="sm" type="none"/>
                      <a:tailEnd len="sm" w="sm" type="none"/>
                    </a:lnT>
                  </a:tcPr>
                </a:tc>
                <a:tc>
                  <a:txBody>
                    <a:bodyPr/>
                    <a:lstStyle/>
                    <a:p>
                      <a:pPr indent="0" lvl="0" marL="0" rtl="0" algn="ctr">
                        <a:spcBef>
                          <a:spcPts val="0"/>
                        </a:spcBef>
                        <a:spcAft>
                          <a:spcPts val="0"/>
                        </a:spcAft>
                        <a:buClr>
                          <a:schemeClr val="dk1"/>
                        </a:buClr>
                        <a:buSzPts val="1100"/>
                        <a:buFont typeface="Arial"/>
                        <a:buNone/>
                      </a:pPr>
                      <a:r>
                        <a:rPr i="1" lang="en">
                          <a:solidFill>
                            <a:schemeClr val="dk1"/>
                          </a:solidFill>
                          <a:latin typeface="Proxima Nova"/>
                          <a:ea typeface="Proxima Nova"/>
                          <a:cs typeface="Proxima Nova"/>
                          <a:sym typeface="Proxima Nova"/>
                        </a:rPr>
                        <a:t>N.A.</a:t>
                      </a:r>
                      <a:endParaRPr i="1">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19050">
                      <a:solidFill>
                        <a:srgbClr val="434343"/>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&lt; 1s</a:t>
                      </a:r>
                      <a:endParaRPr i="1">
                        <a:solidFill>
                          <a:schemeClr val="dk1"/>
                        </a:solidFill>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19050">
                      <a:solidFill>
                        <a:srgbClr val="434343"/>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Proxima Nova"/>
                          <a:ea typeface="Proxima Nova"/>
                          <a:cs typeface="Proxima Nova"/>
                          <a:sym typeface="Proxima Nova"/>
                        </a:rPr>
                        <a:t>00:19:18</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19050">
                      <a:solidFill>
                        <a:srgbClr val="434343"/>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Proxima Nova"/>
                          <a:ea typeface="Proxima Nova"/>
                          <a:cs typeface="Proxima Nova"/>
                          <a:sym typeface="Proxima Nova"/>
                        </a:rPr>
                        <a:t>00:19:18</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T cap="flat" cmpd="sng" w="19050">
                      <a:solidFill>
                        <a:srgbClr val="434343"/>
                      </a:solidFill>
                      <a:prstDash val="solid"/>
                      <a:round/>
                      <a:headEnd len="sm" w="sm" type="none"/>
                      <a:tailEnd len="sm" w="sm" type="none"/>
                    </a:lnT>
                  </a:tcPr>
                </a:tc>
              </a:tr>
              <a:tr h="381000">
                <a:tc>
                  <a:txBody>
                    <a:bodyPr/>
                    <a:lstStyle/>
                    <a:p>
                      <a:pPr indent="0" lvl="0" marL="0" rtl="0" algn="r">
                        <a:spcBef>
                          <a:spcPts val="0"/>
                        </a:spcBef>
                        <a:spcAft>
                          <a:spcPts val="0"/>
                        </a:spcAft>
                        <a:buNone/>
                      </a:pPr>
                      <a:r>
                        <a:rPr b="1" lang="en">
                          <a:latin typeface="Proxima Nova"/>
                          <a:ea typeface="Proxima Nova"/>
                          <a:cs typeface="Proxima Nova"/>
                          <a:sym typeface="Proxima Nova"/>
                        </a:rPr>
                        <a:t>Docker</a:t>
                      </a:r>
                      <a:endParaRPr b="1">
                        <a:latin typeface="Proxima Nova"/>
                        <a:ea typeface="Proxima Nova"/>
                        <a:cs typeface="Proxima Nova"/>
                        <a:sym typeface="Proxima Nova"/>
                      </a:endParaRPr>
                    </a:p>
                  </a:txBody>
                  <a:tcPr marT="91425" marB="91425" marR="91425" marL="91425">
                    <a:lnR cap="flat" cmpd="sng" w="9525">
                      <a:solidFill>
                        <a:srgbClr val="9E9E9E"/>
                      </a:solidFill>
                      <a:prstDash val="solid"/>
                      <a:round/>
                      <a:headEnd len="sm" w="sm" type="none"/>
                      <a:tailEnd len="sm" w="sm" type="none"/>
                    </a:lnR>
                    <a:lnB cap="flat" cmpd="sng" w="19050">
                      <a:solidFill>
                        <a:srgbClr val="434343"/>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i="1" lang="en">
                          <a:solidFill>
                            <a:schemeClr val="dk1"/>
                          </a:solidFill>
                          <a:latin typeface="Proxima Nova"/>
                          <a:ea typeface="Proxima Nova"/>
                          <a:cs typeface="Proxima Nova"/>
                          <a:sym typeface="Proxima Nova"/>
                        </a:rPr>
                        <a:t>N.A.</a:t>
                      </a:r>
                      <a:endParaRPr i="1">
                        <a:solidFill>
                          <a:schemeClr val="dk1"/>
                        </a:solidFill>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19050">
                      <a:solidFill>
                        <a:srgbClr val="434343"/>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&lt; 1s</a:t>
                      </a:r>
                      <a:endParaRPr i="1">
                        <a:solidFill>
                          <a:schemeClr val="dk1"/>
                        </a:solidFill>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19050">
                      <a:solidFill>
                        <a:srgbClr val="434343"/>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00:19:49</a:t>
                      </a:r>
                      <a:endParaRPr>
                        <a:solidFill>
                          <a:schemeClr val="dk1"/>
                        </a:solidFill>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19050">
                      <a:solidFill>
                        <a:srgbClr val="434343"/>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00:19:49</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B cap="flat" cmpd="sng" w="19050">
                      <a:solidFill>
                        <a:srgbClr val="434343"/>
                      </a:solidFill>
                      <a:prstDash val="solid"/>
                      <a:round/>
                      <a:headEnd len="sm" w="sm" type="none"/>
                      <a:tailEnd len="sm" w="sm" type="none"/>
                    </a:lnB>
                  </a:tcPr>
                </a:tc>
              </a:tr>
              <a:tr h="381000">
                <a:tc>
                  <a:txBody>
                    <a:bodyPr/>
                    <a:lstStyle/>
                    <a:p>
                      <a:pPr indent="0" lvl="0" marL="0" rtl="0" algn="r">
                        <a:spcBef>
                          <a:spcPts val="0"/>
                        </a:spcBef>
                        <a:spcAft>
                          <a:spcPts val="0"/>
                        </a:spcAft>
                        <a:buNone/>
                      </a:pPr>
                      <a:r>
                        <a:rPr b="1" lang="en">
                          <a:latin typeface="Proxima Nova"/>
                          <a:ea typeface="Proxima Nova"/>
                          <a:cs typeface="Proxima Nova"/>
                          <a:sym typeface="Proxima Nova"/>
                        </a:rPr>
                        <a:t>Microk8s</a:t>
                      </a:r>
                      <a:endParaRPr b="1">
                        <a:latin typeface="Proxima Nova"/>
                        <a:ea typeface="Proxima Nova"/>
                        <a:cs typeface="Proxima Nova"/>
                        <a:sym typeface="Proxima Nova"/>
                      </a:endParaRPr>
                    </a:p>
                  </a:txBody>
                  <a:tcPr marT="91425" marB="91425" marR="91425" marL="91425">
                    <a:lnR cap="flat" cmpd="sng" w="9525">
                      <a:solidFill>
                        <a:srgbClr val="9E9E9E"/>
                      </a:solidFill>
                      <a:prstDash val="solid"/>
                      <a:round/>
                      <a:headEnd len="sm" w="sm" type="none"/>
                      <a:tailEnd len="sm" w="sm" type="none"/>
                    </a:lnR>
                    <a:lnT cap="flat" cmpd="sng" w="19050">
                      <a:solidFill>
                        <a:srgbClr val="434343"/>
                      </a:solidFill>
                      <a:prstDash val="solid"/>
                      <a:round/>
                      <a:headEnd len="sm" w="sm" type="none"/>
                      <a:tailEnd len="sm" w="sm" type="none"/>
                    </a:lnT>
                  </a:tcPr>
                </a:tc>
                <a:tc>
                  <a:txBody>
                    <a:bodyPr/>
                    <a:lstStyle/>
                    <a:p>
                      <a:pPr indent="0" lvl="0" marL="0" rtl="0" algn="ctr">
                        <a:spcBef>
                          <a:spcPts val="0"/>
                        </a:spcBef>
                        <a:spcAft>
                          <a:spcPts val="0"/>
                        </a:spcAft>
                        <a:buClr>
                          <a:schemeClr val="dk1"/>
                        </a:buClr>
                        <a:buSzPts val="1100"/>
                        <a:buFont typeface="Arial"/>
                        <a:buNone/>
                      </a:pPr>
                      <a:r>
                        <a:rPr i="1" lang="en">
                          <a:solidFill>
                            <a:schemeClr val="dk1"/>
                          </a:solidFill>
                          <a:latin typeface="Proxima Nova"/>
                          <a:ea typeface="Proxima Nova"/>
                          <a:cs typeface="Proxima Nova"/>
                          <a:sym typeface="Proxima Nova"/>
                        </a:rPr>
                        <a:t>N.A.</a:t>
                      </a:r>
                      <a:endParaRPr i="1">
                        <a:solidFill>
                          <a:schemeClr val="dk1"/>
                        </a:solidFill>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19050">
                      <a:solidFill>
                        <a:srgbClr val="434343"/>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&lt; 1s</a:t>
                      </a:r>
                      <a:endParaRPr i="1">
                        <a:solidFill>
                          <a:schemeClr val="dk1"/>
                        </a:solidFill>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19050">
                      <a:solidFill>
                        <a:srgbClr val="434343"/>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00:30:23</a:t>
                      </a:r>
                      <a:endParaRPr>
                        <a:solidFill>
                          <a:schemeClr val="dk1"/>
                        </a:solidFill>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19050">
                      <a:solidFill>
                        <a:srgbClr val="434343"/>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00:30:23</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T cap="flat" cmpd="sng" w="19050">
                      <a:solidFill>
                        <a:srgbClr val="434343"/>
                      </a:solidFill>
                      <a:prstDash val="solid"/>
                      <a:round/>
                      <a:headEnd len="sm" w="sm" type="none"/>
                      <a:tailEnd len="sm" w="sm" type="none"/>
                    </a:lnT>
                  </a:tcPr>
                </a:tc>
              </a:tr>
              <a:tr h="381000">
                <a:tc>
                  <a:txBody>
                    <a:bodyPr/>
                    <a:lstStyle/>
                    <a:p>
                      <a:pPr indent="0" lvl="0" marL="0" rtl="0" algn="r">
                        <a:spcBef>
                          <a:spcPts val="0"/>
                        </a:spcBef>
                        <a:spcAft>
                          <a:spcPts val="0"/>
                        </a:spcAft>
                        <a:buNone/>
                      </a:pPr>
                      <a:r>
                        <a:rPr i="1" lang="en">
                          <a:latin typeface="Proxima Nova"/>
                          <a:ea typeface="Proxima Nova"/>
                          <a:cs typeface="Proxima Nova"/>
                          <a:sym typeface="Proxima Nova"/>
                        </a:rPr>
                        <a:t>Iterum</a:t>
                      </a:r>
                      <a:endParaRPr i="1">
                        <a:latin typeface="Proxima Nova"/>
                        <a:ea typeface="Proxima Nova"/>
                        <a:cs typeface="Proxima Nova"/>
                        <a:sym typeface="Proxima Nova"/>
                      </a:endParaRPr>
                    </a:p>
                  </a:txBody>
                  <a:tcPr marT="91425" marB="91425" marR="91425" marL="91425">
                    <a:lnR cap="flat" cmpd="sng" w="9525">
                      <a:solidFill>
                        <a:srgbClr val="9E9E9E"/>
                      </a:solidFill>
                      <a:prstDash val="solid"/>
                      <a:round/>
                      <a:headEnd len="sm" w="sm" type="none"/>
                      <a:tailEnd len="sm" w="sm" type="none"/>
                    </a:lnR>
                    <a:lnB cap="flat" cmpd="sng" w="19050">
                      <a:solidFill>
                        <a:srgbClr val="434343"/>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&lt; 1s</a:t>
                      </a:r>
                      <a:endParaRPr>
                        <a:solidFill>
                          <a:schemeClr val="dk1"/>
                        </a:solidFill>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19050">
                      <a:solidFill>
                        <a:srgbClr val="434343"/>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&lt; 1s</a:t>
                      </a:r>
                      <a:endParaRPr>
                        <a:solidFill>
                          <a:schemeClr val="dk1"/>
                        </a:solidFill>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19050">
                      <a:solidFill>
                        <a:srgbClr val="434343"/>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00:30:19</a:t>
                      </a:r>
                      <a:endParaRPr>
                        <a:solidFill>
                          <a:schemeClr val="dk1"/>
                        </a:solidFill>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19050">
                      <a:solidFill>
                        <a:srgbClr val="434343"/>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00:30:20</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B cap="flat" cmpd="sng" w="19050">
                      <a:solidFill>
                        <a:srgbClr val="434343"/>
                      </a:solidFill>
                      <a:prstDash val="solid"/>
                      <a:round/>
                      <a:headEnd len="sm" w="sm" type="none"/>
                      <a:tailEnd len="sm" w="sm" type="none"/>
                    </a:lnB>
                  </a:tcPr>
                </a:tc>
              </a:tr>
              <a:tr h="381000">
                <a:tc>
                  <a:txBody>
                    <a:bodyPr/>
                    <a:lstStyle/>
                    <a:p>
                      <a:pPr indent="0" lvl="0" marL="0" rtl="0" algn="r">
                        <a:spcBef>
                          <a:spcPts val="0"/>
                        </a:spcBef>
                        <a:spcAft>
                          <a:spcPts val="0"/>
                        </a:spcAft>
                        <a:buNone/>
                      </a:pPr>
                      <a:r>
                        <a:rPr b="1" lang="en">
                          <a:latin typeface="Proxima Nova"/>
                          <a:ea typeface="Proxima Nova"/>
                          <a:cs typeface="Proxima Nova"/>
                          <a:sym typeface="Proxima Nova"/>
                        </a:rPr>
                        <a:t>GCloud</a:t>
                      </a:r>
                      <a:endParaRPr b="1">
                        <a:latin typeface="Proxima Nova"/>
                        <a:ea typeface="Proxima Nova"/>
                        <a:cs typeface="Proxima Nova"/>
                        <a:sym typeface="Proxima Nova"/>
                      </a:endParaRPr>
                    </a:p>
                  </a:txBody>
                  <a:tcPr marT="91425" marB="91425" marR="91425" marL="91425">
                    <a:lnR cap="flat" cmpd="sng" w="9525">
                      <a:solidFill>
                        <a:srgbClr val="9E9E9E"/>
                      </a:solidFill>
                      <a:prstDash val="solid"/>
                      <a:round/>
                      <a:headEnd len="sm" w="sm" type="none"/>
                      <a:tailEnd len="sm" w="sm" type="none"/>
                    </a:lnR>
                    <a:lnT cap="flat" cmpd="sng" w="19050">
                      <a:solidFill>
                        <a:srgbClr val="434343"/>
                      </a:solidFill>
                      <a:prstDash val="solid"/>
                      <a:round/>
                      <a:headEnd len="sm" w="sm" type="none"/>
                      <a:tailEnd len="sm" w="sm" type="none"/>
                    </a:lnT>
                  </a:tcPr>
                </a:tc>
                <a:tc>
                  <a:txBody>
                    <a:bodyPr/>
                    <a:lstStyle/>
                    <a:p>
                      <a:pPr indent="0" lvl="0" marL="0" rtl="0" algn="ctr">
                        <a:spcBef>
                          <a:spcPts val="0"/>
                        </a:spcBef>
                        <a:spcAft>
                          <a:spcPts val="0"/>
                        </a:spcAft>
                        <a:buNone/>
                      </a:pPr>
                      <a:r>
                        <a:rPr i="1" lang="en">
                          <a:latin typeface="Proxima Nova"/>
                          <a:ea typeface="Proxima Nova"/>
                          <a:cs typeface="Proxima Nova"/>
                          <a:sym typeface="Proxima Nova"/>
                        </a:rPr>
                        <a:t>N.A.</a:t>
                      </a:r>
                      <a:endParaRPr i="1">
                        <a:solidFill>
                          <a:schemeClr val="dk1"/>
                        </a:solidFill>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19050">
                      <a:solidFill>
                        <a:srgbClr val="434343"/>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&lt; 1s</a:t>
                      </a:r>
                      <a:endParaRPr i="1">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19050">
                      <a:solidFill>
                        <a:srgbClr val="434343"/>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00:25:48</a:t>
                      </a:r>
                      <a:endParaRPr>
                        <a:solidFill>
                          <a:schemeClr val="dk1"/>
                        </a:solidFill>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19050">
                      <a:solidFill>
                        <a:srgbClr val="434343"/>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00:25:48</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T cap="flat" cmpd="sng" w="19050">
                      <a:solidFill>
                        <a:srgbClr val="434343"/>
                      </a:solidFill>
                      <a:prstDash val="solid"/>
                      <a:round/>
                      <a:headEnd len="sm" w="sm" type="none"/>
                      <a:tailEnd len="sm" w="sm" type="none"/>
                    </a:lnT>
                  </a:tcPr>
                </a:tc>
              </a:tr>
              <a:tr h="381000">
                <a:tc>
                  <a:txBody>
                    <a:bodyPr/>
                    <a:lstStyle/>
                    <a:p>
                      <a:pPr indent="0" lvl="0" marL="0" rtl="0" algn="r">
                        <a:spcBef>
                          <a:spcPts val="0"/>
                        </a:spcBef>
                        <a:spcAft>
                          <a:spcPts val="0"/>
                        </a:spcAft>
                        <a:buNone/>
                      </a:pPr>
                      <a:r>
                        <a:rPr i="1" lang="en">
                          <a:latin typeface="Proxima Nova"/>
                          <a:ea typeface="Proxima Nova"/>
                          <a:cs typeface="Proxima Nova"/>
                          <a:sym typeface="Proxima Nova"/>
                        </a:rPr>
                        <a:t>Iterum</a:t>
                      </a:r>
                      <a:endParaRPr i="1">
                        <a:latin typeface="Proxima Nova"/>
                        <a:ea typeface="Proxima Nova"/>
                        <a:cs typeface="Proxima Nova"/>
                        <a:sym typeface="Proxima Nova"/>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&lt; 1s</a:t>
                      </a:r>
                      <a:endParaRPr>
                        <a:solidFill>
                          <a:schemeClr val="dk1"/>
                        </a:solidFill>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&lt; 1s</a:t>
                      </a:r>
                      <a:endParaRPr>
                        <a:solidFill>
                          <a:schemeClr val="dk1"/>
                        </a:solidFill>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00:26:00</a:t>
                      </a:r>
                      <a:endParaRPr>
                        <a:solidFill>
                          <a:schemeClr val="dk1"/>
                        </a:solidFill>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00:26:00</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g8d7535c5af_2_124"/>
          <p:cNvSpPr txBox="1"/>
          <p:nvPr>
            <p:ph type="title"/>
          </p:nvPr>
        </p:nvSpPr>
        <p:spPr>
          <a:xfrm>
            <a:off x="1" y="438150"/>
            <a:ext cx="9140700" cy="594000"/>
          </a:xfrm>
          <a:prstGeom prst="rect">
            <a:avLst/>
          </a:prstGeom>
          <a:noFill/>
          <a:ln>
            <a:noFill/>
          </a:ln>
        </p:spPr>
        <p:txBody>
          <a:bodyPr anchorCtr="0" anchor="ctr" bIns="35100" lIns="737100" spcFirstLastPara="1" rIns="202500" wrap="square" tIns="35100">
            <a:noAutofit/>
          </a:bodyPr>
          <a:lstStyle/>
          <a:p>
            <a:pPr indent="0" lvl="0" marL="0" rtl="0" algn="l">
              <a:lnSpc>
                <a:spcPct val="100000"/>
              </a:lnSpc>
              <a:spcBef>
                <a:spcPts val="0"/>
              </a:spcBef>
              <a:spcAft>
                <a:spcPts val="0"/>
              </a:spcAft>
              <a:buSzPts val="1100"/>
              <a:buNone/>
            </a:pPr>
            <a:r>
              <a:rPr lang="en"/>
              <a:t>Data processing pipeline</a:t>
            </a:r>
            <a:endParaRPr/>
          </a:p>
        </p:txBody>
      </p:sp>
      <p:sp>
        <p:nvSpPr>
          <p:cNvPr id="168" name="Google Shape;168;g8d7535c5af_2_12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169" name="Google Shape;169;g8d7535c5af_2_124"/>
          <p:cNvPicPr preferRelativeResize="0"/>
          <p:nvPr/>
        </p:nvPicPr>
        <p:blipFill>
          <a:blip r:embed="rId3">
            <a:alphaModFix/>
          </a:blip>
          <a:stretch>
            <a:fillRect/>
          </a:stretch>
        </p:blipFill>
        <p:spPr>
          <a:xfrm>
            <a:off x="606913" y="1592325"/>
            <a:ext cx="7930177" cy="2416050"/>
          </a:xfrm>
          <a:prstGeom prst="rect">
            <a:avLst/>
          </a:prstGeom>
          <a:noFill/>
          <a:ln>
            <a:noFill/>
          </a:ln>
        </p:spPr>
      </p:pic>
      <p:sp>
        <p:nvSpPr>
          <p:cNvPr id="170" name="Google Shape;170;g8d7535c5af_2_124"/>
          <p:cNvSpPr txBox="1"/>
          <p:nvPr/>
        </p:nvSpPr>
        <p:spPr>
          <a:xfrm>
            <a:off x="6846239" y="20150"/>
            <a:ext cx="1425900" cy="3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999999"/>
                </a:solidFill>
                <a:latin typeface="Roboto"/>
                <a:ea typeface="Roboto"/>
                <a:cs typeface="Roboto"/>
                <a:sym typeface="Roboto"/>
              </a:rPr>
              <a:t>BACKGROUND</a:t>
            </a:r>
            <a:endParaRPr b="1" sz="1300">
              <a:solidFill>
                <a:srgbClr val="999999"/>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g8d7535c5af_2_60"/>
          <p:cNvSpPr txBox="1"/>
          <p:nvPr>
            <p:ph type="ctrTitle"/>
          </p:nvPr>
        </p:nvSpPr>
        <p:spPr>
          <a:xfrm>
            <a:off x="-1" y="958500"/>
            <a:ext cx="9144000" cy="1857300"/>
          </a:xfrm>
          <a:prstGeom prst="rect">
            <a:avLst/>
          </a:prstGeom>
          <a:solidFill>
            <a:srgbClr val="505050"/>
          </a:solidFill>
          <a:ln>
            <a:noFill/>
          </a:ln>
        </p:spPr>
        <p:txBody>
          <a:bodyPr anchorCtr="0" anchor="ctr" bIns="34275" lIns="736550" spcFirstLastPara="1" rIns="200875" wrap="square" tIns="162000">
            <a:noAutofit/>
          </a:bodyPr>
          <a:lstStyle/>
          <a:p>
            <a:pPr indent="0" lvl="0" marL="0" rtl="0" algn="l">
              <a:lnSpc>
                <a:spcPct val="130000"/>
              </a:lnSpc>
              <a:spcBef>
                <a:spcPts val="0"/>
              </a:spcBef>
              <a:spcAft>
                <a:spcPts val="0"/>
              </a:spcAft>
              <a:buSzPts val="1100"/>
              <a:buNone/>
            </a:pPr>
            <a:r>
              <a:rPr lang="en">
                <a:latin typeface="Arial"/>
                <a:ea typeface="Arial"/>
                <a:cs typeface="Arial"/>
                <a:sym typeface="Arial"/>
              </a:rPr>
              <a:t>Use case 2: Egocentric photo stream</a:t>
            </a:r>
            <a:endParaRPr>
              <a:latin typeface="Arial"/>
              <a:ea typeface="Arial"/>
              <a:cs typeface="Arial"/>
              <a:sym typeface="Arial"/>
            </a:endParaRPr>
          </a:p>
        </p:txBody>
      </p:sp>
      <p:sp>
        <p:nvSpPr>
          <p:cNvPr id="408" name="Google Shape;408;g8d7535c5af_2_60"/>
          <p:cNvSpPr txBox="1"/>
          <p:nvPr>
            <p:ph idx="1" type="subTitle"/>
          </p:nvPr>
        </p:nvSpPr>
        <p:spPr>
          <a:xfrm>
            <a:off x="1" y="3026569"/>
            <a:ext cx="9140700" cy="1428900"/>
          </a:xfrm>
          <a:prstGeom prst="rect">
            <a:avLst/>
          </a:prstGeom>
          <a:noFill/>
          <a:ln>
            <a:noFill/>
          </a:ln>
        </p:spPr>
        <p:txBody>
          <a:bodyPr anchorCtr="0" anchor="t" bIns="34275" lIns="736550" spcFirstLastPara="1" rIns="200875" wrap="square" tIns="34275">
            <a:noAutofit/>
          </a:bodyPr>
          <a:lstStyle/>
          <a:p>
            <a:pPr indent="0" lvl="0" marL="0" rtl="0" algn="l">
              <a:lnSpc>
                <a:spcPct val="100000"/>
              </a:lnSpc>
              <a:spcBef>
                <a:spcPts val="0"/>
              </a:spcBef>
              <a:spcAft>
                <a:spcPts val="0"/>
              </a:spcAft>
              <a:buClr>
                <a:schemeClr val="dk1"/>
              </a:buClr>
              <a:buSzPts val="1400"/>
              <a:buFont typeface="Verdana"/>
              <a:buNone/>
            </a:pPr>
            <a:r>
              <a:t/>
            </a:r>
            <a:endParaRPr>
              <a:latin typeface="Arial"/>
              <a:ea typeface="Arial"/>
              <a:cs typeface="Arial"/>
              <a:sym typeface="Arial"/>
            </a:endParaRPr>
          </a:p>
        </p:txBody>
      </p:sp>
      <p:sp>
        <p:nvSpPr>
          <p:cNvPr id="409" name="Google Shape;409;g8d7535c5af_2_6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g8d7535c5af_2_261"/>
          <p:cNvSpPr txBox="1"/>
          <p:nvPr>
            <p:ph type="title"/>
          </p:nvPr>
        </p:nvSpPr>
        <p:spPr>
          <a:xfrm>
            <a:off x="1" y="438150"/>
            <a:ext cx="9140700" cy="594000"/>
          </a:xfrm>
          <a:prstGeom prst="rect">
            <a:avLst/>
          </a:prstGeom>
        </p:spPr>
        <p:txBody>
          <a:bodyPr anchorCtr="0" anchor="ctr" bIns="35100" lIns="737100" spcFirstLastPara="1" rIns="202500" wrap="square" tIns="35100">
            <a:noAutofit/>
          </a:bodyPr>
          <a:lstStyle/>
          <a:p>
            <a:pPr indent="0" lvl="0" marL="0" rtl="0" algn="l">
              <a:spcBef>
                <a:spcPts val="0"/>
              </a:spcBef>
              <a:spcAft>
                <a:spcPts val="0"/>
              </a:spcAft>
              <a:buNone/>
            </a:pPr>
            <a:r>
              <a:rPr lang="en"/>
              <a:t>Egocentric photo stream</a:t>
            </a:r>
            <a:endParaRPr/>
          </a:p>
        </p:txBody>
      </p:sp>
      <p:sp>
        <p:nvSpPr>
          <p:cNvPr id="415" name="Google Shape;415;g8d7535c5af_2_261"/>
          <p:cNvSpPr txBox="1"/>
          <p:nvPr>
            <p:ph idx="1" type="body"/>
          </p:nvPr>
        </p:nvSpPr>
        <p:spPr>
          <a:xfrm>
            <a:off x="1" y="1091684"/>
            <a:ext cx="9140700" cy="3861300"/>
          </a:xfrm>
          <a:prstGeom prst="rect">
            <a:avLst/>
          </a:prstGeom>
        </p:spPr>
        <p:txBody>
          <a:bodyPr anchorCtr="0" anchor="t" bIns="34275" lIns="736550" spcFirstLastPara="1" rIns="202500" wrap="square" tIns="34275">
            <a:noAutofit/>
          </a:bodyPr>
          <a:lstStyle/>
          <a:p>
            <a:pPr indent="0" lvl="0" marL="457200" rtl="0" algn="l">
              <a:spcBef>
                <a:spcPts val="300"/>
              </a:spcBef>
              <a:spcAft>
                <a:spcPts val="0"/>
              </a:spcAft>
              <a:buNone/>
            </a:pPr>
            <a:r>
              <a:t/>
            </a:r>
            <a:endParaRPr i="1">
              <a:latin typeface="Proxima Nova"/>
              <a:ea typeface="Proxima Nova"/>
              <a:cs typeface="Proxima Nova"/>
              <a:sym typeface="Proxima Nova"/>
            </a:endParaRPr>
          </a:p>
          <a:p>
            <a:pPr indent="0" lvl="0" marL="457200" rtl="0" algn="l">
              <a:spcBef>
                <a:spcPts val="300"/>
              </a:spcBef>
              <a:spcAft>
                <a:spcPts val="0"/>
              </a:spcAft>
              <a:buNone/>
            </a:pPr>
            <a:r>
              <a:rPr i="1" lang="en">
                <a:latin typeface="Proxima Nova"/>
                <a:ea typeface="Proxima Nova"/>
                <a:cs typeface="Proxima Nova"/>
                <a:sym typeface="Proxima Nova"/>
              </a:rPr>
              <a:t>“</a:t>
            </a:r>
            <a:r>
              <a:rPr i="1" lang="en">
                <a:latin typeface="Proxima Nova"/>
                <a:ea typeface="Proxima Nova"/>
                <a:cs typeface="Proxima Nova"/>
                <a:sym typeface="Proxima Nova"/>
              </a:rPr>
              <a:t>Topic modelling for routine discovery from	egocentric photo-streams</a:t>
            </a:r>
            <a:r>
              <a:rPr i="1" lang="en">
                <a:latin typeface="Proxima Nova"/>
                <a:ea typeface="Proxima Nova"/>
                <a:cs typeface="Proxima Nova"/>
                <a:sym typeface="Proxima Nova"/>
              </a:rPr>
              <a:t>” [2]</a:t>
            </a:r>
            <a:endParaRPr i="1">
              <a:latin typeface="Proxima Nova"/>
              <a:ea typeface="Proxima Nova"/>
              <a:cs typeface="Proxima Nova"/>
              <a:sym typeface="Proxima Nova"/>
            </a:endParaRPr>
          </a:p>
          <a:p>
            <a:pPr indent="0" lvl="0" marL="457200" rtl="0" algn="l">
              <a:spcBef>
                <a:spcPts val="300"/>
              </a:spcBef>
              <a:spcAft>
                <a:spcPts val="0"/>
              </a:spcAft>
              <a:buNone/>
            </a:pPr>
            <a:r>
              <a:t/>
            </a:r>
            <a:endParaRPr sz="1600"/>
          </a:p>
          <a:p>
            <a:pPr indent="0" lvl="0" marL="457200" rtl="0" algn="l">
              <a:spcBef>
                <a:spcPts val="300"/>
              </a:spcBef>
              <a:spcAft>
                <a:spcPts val="0"/>
              </a:spcAft>
              <a:buNone/>
            </a:pPr>
            <a:r>
              <a:rPr lang="en"/>
              <a:t>Discovering routine days</a:t>
            </a:r>
            <a:endParaRPr/>
          </a:p>
          <a:p>
            <a:pPr indent="0" lvl="0" marL="457200" rtl="0" algn="l">
              <a:spcBef>
                <a:spcPts val="300"/>
              </a:spcBef>
              <a:spcAft>
                <a:spcPts val="0"/>
              </a:spcAft>
              <a:buNone/>
            </a:pPr>
            <a:r>
              <a:rPr lang="en"/>
              <a:t>EgoRoutine data set</a:t>
            </a:r>
            <a:endParaRPr/>
          </a:p>
          <a:p>
            <a:pPr indent="-317500" lvl="0" marL="914400" rtl="0" algn="l">
              <a:spcBef>
                <a:spcPts val="300"/>
              </a:spcBef>
              <a:spcAft>
                <a:spcPts val="0"/>
              </a:spcAft>
              <a:buSzPts val="1400"/>
              <a:buChar char="›"/>
            </a:pPr>
            <a:r>
              <a:rPr lang="en"/>
              <a:t>7 users</a:t>
            </a:r>
            <a:endParaRPr/>
          </a:p>
          <a:p>
            <a:pPr indent="-317500" lvl="0" marL="914400" rtl="0" algn="l">
              <a:spcBef>
                <a:spcPts val="0"/>
              </a:spcBef>
              <a:spcAft>
                <a:spcPts val="0"/>
              </a:spcAft>
              <a:buSzPts val="1400"/>
              <a:buChar char="›"/>
            </a:pPr>
            <a:r>
              <a:rPr lang="en"/>
              <a:t>104 days</a:t>
            </a:r>
            <a:endParaRPr/>
          </a:p>
          <a:p>
            <a:pPr indent="-317500" lvl="0" marL="914400" rtl="0" algn="l">
              <a:spcBef>
                <a:spcPts val="0"/>
              </a:spcBef>
              <a:spcAft>
                <a:spcPts val="0"/>
              </a:spcAft>
              <a:buSzPts val="1400"/>
              <a:buChar char="›"/>
            </a:pPr>
            <a:r>
              <a:rPr lang="en"/>
              <a:t>115K photos</a:t>
            </a:r>
            <a:br>
              <a:rPr lang="en"/>
            </a:br>
            <a:endParaRPr/>
          </a:p>
          <a:p>
            <a:pPr indent="0" lvl="0" marL="457200" rtl="0" algn="l">
              <a:spcBef>
                <a:spcPts val="300"/>
              </a:spcBef>
              <a:spcAft>
                <a:spcPts val="0"/>
              </a:spcAft>
              <a:buNone/>
            </a:pPr>
            <a:r>
              <a:t/>
            </a:r>
            <a:endParaRPr/>
          </a:p>
          <a:p>
            <a:pPr indent="0" lvl="0" marL="914400" rtl="0" algn="l">
              <a:spcBef>
                <a:spcPts val="300"/>
              </a:spcBef>
              <a:spcAft>
                <a:spcPts val="0"/>
              </a:spcAft>
              <a:buNone/>
            </a:pPr>
            <a:r>
              <a:t/>
            </a:r>
            <a:endParaRPr/>
          </a:p>
        </p:txBody>
      </p:sp>
      <p:sp>
        <p:nvSpPr>
          <p:cNvPr id="416" name="Google Shape;416;g8d7535c5af_2_2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7" name="Google Shape;417;g8d7535c5af_2_261"/>
          <p:cNvSpPr txBox="1"/>
          <p:nvPr/>
        </p:nvSpPr>
        <p:spPr>
          <a:xfrm>
            <a:off x="4521675" y="0"/>
            <a:ext cx="3609300" cy="303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999999"/>
                </a:solidFill>
                <a:latin typeface="Roboto"/>
                <a:ea typeface="Roboto"/>
                <a:cs typeface="Roboto"/>
                <a:sym typeface="Roboto"/>
              </a:rPr>
              <a:t>USE CASE 2: EGOCENTRIC PHOTO STREAM</a:t>
            </a:r>
            <a:endParaRPr b="1" sz="1300">
              <a:solidFill>
                <a:srgbClr val="999999"/>
              </a:solidFill>
              <a:latin typeface="Roboto"/>
              <a:ea typeface="Roboto"/>
              <a:cs typeface="Roboto"/>
              <a:sym typeface="Roboto"/>
            </a:endParaRPr>
          </a:p>
        </p:txBody>
      </p:sp>
      <p:pic>
        <p:nvPicPr>
          <p:cNvPr id="418" name="Google Shape;418;g8d7535c5af_2_261"/>
          <p:cNvPicPr preferRelativeResize="0"/>
          <p:nvPr/>
        </p:nvPicPr>
        <p:blipFill rotWithShape="1">
          <a:blip r:embed="rId3">
            <a:alphaModFix/>
          </a:blip>
          <a:srcRect b="20197" l="0" r="0" t="0"/>
          <a:stretch/>
        </p:blipFill>
        <p:spPr>
          <a:xfrm>
            <a:off x="5327900" y="2380943"/>
            <a:ext cx="3228872" cy="1932474"/>
          </a:xfrm>
          <a:prstGeom prst="rect">
            <a:avLst/>
          </a:prstGeom>
          <a:noFill/>
          <a:ln>
            <a:noFill/>
          </a:ln>
        </p:spPr>
      </p:pic>
      <p:sp>
        <p:nvSpPr>
          <p:cNvPr id="419" name="Google Shape;419;g8d7535c5af_2_261"/>
          <p:cNvSpPr txBox="1"/>
          <p:nvPr/>
        </p:nvSpPr>
        <p:spPr>
          <a:xfrm>
            <a:off x="5835038" y="4252850"/>
            <a:ext cx="2214600" cy="30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Proxima Nova"/>
                <a:ea typeface="Proxima Nova"/>
                <a:cs typeface="Proxima Nova"/>
                <a:sym typeface="Proxima Nova"/>
              </a:rPr>
              <a:t>16-07-20_14-02-32.jpg</a:t>
            </a:r>
            <a:endParaRPr i="1">
              <a:latin typeface="Proxima Nova"/>
              <a:ea typeface="Proxima Nova"/>
              <a:cs typeface="Proxima Nova"/>
              <a:sym typeface="Proxima Nov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g8d7535c5af_5_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5" name="Google Shape;425;g8d7535c5af_5_81"/>
          <p:cNvSpPr txBox="1"/>
          <p:nvPr/>
        </p:nvSpPr>
        <p:spPr>
          <a:xfrm>
            <a:off x="4521675" y="0"/>
            <a:ext cx="3609300" cy="303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999999"/>
                </a:solidFill>
                <a:latin typeface="Roboto"/>
                <a:ea typeface="Roboto"/>
                <a:cs typeface="Roboto"/>
                <a:sym typeface="Roboto"/>
              </a:rPr>
              <a:t>USE CASE 2: EGOCENTRIC PHOTO STREAM</a:t>
            </a:r>
            <a:endParaRPr b="1" sz="1300">
              <a:solidFill>
                <a:srgbClr val="999999"/>
              </a:solidFill>
              <a:latin typeface="Roboto"/>
              <a:ea typeface="Roboto"/>
              <a:cs typeface="Roboto"/>
              <a:sym typeface="Roboto"/>
            </a:endParaRPr>
          </a:p>
        </p:txBody>
      </p:sp>
      <p:pic>
        <p:nvPicPr>
          <p:cNvPr id="426" name="Google Shape;426;g8d7535c5af_5_81"/>
          <p:cNvPicPr preferRelativeResize="0"/>
          <p:nvPr/>
        </p:nvPicPr>
        <p:blipFill>
          <a:blip r:embed="rId3">
            <a:alphaModFix/>
          </a:blip>
          <a:stretch>
            <a:fillRect/>
          </a:stretch>
        </p:blipFill>
        <p:spPr>
          <a:xfrm>
            <a:off x="696450" y="417750"/>
            <a:ext cx="7751101" cy="47256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g8d83dd8d77_2_49"/>
          <p:cNvSpPr txBox="1"/>
          <p:nvPr>
            <p:ph type="title"/>
          </p:nvPr>
        </p:nvSpPr>
        <p:spPr>
          <a:xfrm>
            <a:off x="1" y="438150"/>
            <a:ext cx="9140700" cy="594000"/>
          </a:xfrm>
          <a:prstGeom prst="rect">
            <a:avLst/>
          </a:prstGeom>
        </p:spPr>
        <p:txBody>
          <a:bodyPr anchorCtr="0" anchor="ctr" bIns="35100" lIns="737100" spcFirstLastPara="1" rIns="202500" wrap="square" tIns="35100">
            <a:noAutofit/>
          </a:bodyPr>
          <a:lstStyle/>
          <a:p>
            <a:pPr indent="0" lvl="0" marL="0" rtl="0" algn="l">
              <a:spcBef>
                <a:spcPts val="0"/>
              </a:spcBef>
              <a:spcAft>
                <a:spcPts val="0"/>
              </a:spcAft>
              <a:buNone/>
            </a:pPr>
            <a:r>
              <a:rPr lang="en"/>
              <a:t>Pipeline definition</a:t>
            </a:r>
            <a:endParaRPr/>
          </a:p>
        </p:txBody>
      </p:sp>
      <p:sp>
        <p:nvSpPr>
          <p:cNvPr id="432" name="Google Shape;432;g8d83dd8d77_2_49"/>
          <p:cNvSpPr txBox="1"/>
          <p:nvPr>
            <p:ph idx="1" type="body"/>
          </p:nvPr>
        </p:nvSpPr>
        <p:spPr>
          <a:xfrm>
            <a:off x="1" y="1091684"/>
            <a:ext cx="9140700" cy="3861300"/>
          </a:xfrm>
          <a:prstGeom prst="rect">
            <a:avLst/>
          </a:prstGeom>
        </p:spPr>
        <p:txBody>
          <a:bodyPr anchorCtr="0" anchor="t" bIns="34275" lIns="736550" spcFirstLastPara="1" rIns="202500" wrap="square" tIns="34275">
            <a:noAutofit/>
          </a:bodyPr>
          <a:lstStyle/>
          <a:p>
            <a:pPr indent="0" lvl="0" marL="0" rtl="0" algn="l">
              <a:spcBef>
                <a:spcPts val="300"/>
              </a:spcBef>
              <a:spcAft>
                <a:spcPts val="0"/>
              </a:spcAft>
              <a:buNone/>
            </a:pPr>
            <a:r>
              <a:t/>
            </a:r>
            <a:endParaRPr i="1"/>
          </a:p>
        </p:txBody>
      </p:sp>
      <p:sp>
        <p:nvSpPr>
          <p:cNvPr id="433" name="Google Shape;433;g8d83dd8d77_2_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4" name="Google Shape;434;g8d83dd8d77_2_49"/>
          <p:cNvSpPr txBox="1"/>
          <p:nvPr/>
        </p:nvSpPr>
        <p:spPr>
          <a:xfrm>
            <a:off x="4521675" y="0"/>
            <a:ext cx="3609300" cy="303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999999"/>
                </a:solidFill>
                <a:latin typeface="Roboto"/>
                <a:ea typeface="Roboto"/>
                <a:cs typeface="Roboto"/>
                <a:sym typeface="Roboto"/>
              </a:rPr>
              <a:t>USE CASE 2: EGOCENTRIC PHOTO STREAM</a:t>
            </a:r>
            <a:endParaRPr b="1" sz="1300">
              <a:solidFill>
                <a:srgbClr val="999999"/>
              </a:solidFill>
              <a:latin typeface="Roboto"/>
              <a:ea typeface="Roboto"/>
              <a:cs typeface="Roboto"/>
              <a:sym typeface="Roboto"/>
            </a:endParaRPr>
          </a:p>
        </p:txBody>
      </p:sp>
      <p:pic>
        <p:nvPicPr>
          <p:cNvPr id="435" name="Google Shape;435;g8d83dd8d77_2_49"/>
          <p:cNvPicPr preferRelativeResize="0"/>
          <p:nvPr/>
        </p:nvPicPr>
        <p:blipFill>
          <a:blip r:embed="rId3">
            <a:alphaModFix/>
          </a:blip>
          <a:stretch>
            <a:fillRect/>
          </a:stretch>
        </p:blipFill>
        <p:spPr>
          <a:xfrm>
            <a:off x="916800" y="1156825"/>
            <a:ext cx="7307098" cy="37310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g8d7535c5af_2_285"/>
          <p:cNvSpPr txBox="1"/>
          <p:nvPr>
            <p:ph type="title"/>
          </p:nvPr>
        </p:nvSpPr>
        <p:spPr>
          <a:xfrm>
            <a:off x="1" y="438150"/>
            <a:ext cx="9140700" cy="594000"/>
          </a:xfrm>
          <a:prstGeom prst="rect">
            <a:avLst/>
          </a:prstGeom>
        </p:spPr>
        <p:txBody>
          <a:bodyPr anchorCtr="0" anchor="ctr" bIns="35100" lIns="737100" spcFirstLastPara="1" rIns="202500" wrap="square" tIns="35100">
            <a:noAutofit/>
          </a:bodyPr>
          <a:lstStyle/>
          <a:p>
            <a:pPr indent="0" lvl="0" marL="0" rtl="0" algn="l">
              <a:spcBef>
                <a:spcPts val="0"/>
              </a:spcBef>
              <a:spcAft>
                <a:spcPts val="0"/>
              </a:spcAft>
              <a:buNone/>
            </a:pPr>
            <a:r>
              <a:rPr lang="en"/>
              <a:t>Results</a:t>
            </a:r>
            <a:endParaRPr/>
          </a:p>
        </p:txBody>
      </p:sp>
      <p:sp>
        <p:nvSpPr>
          <p:cNvPr id="441" name="Google Shape;441;g8d7535c5af_2_285"/>
          <p:cNvSpPr txBox="1"/>
          <p:nvPr>
            <p:ph idx="1" type="body"/>
          </p:nvPr>
        </p:nvSpPr>
        <p:spPr>
          <a:xfrm>
            <a:off x="1" y="1091684"/>
            <a:ext cx="9140700" cy="3861300"/>
          </a:xfrm>
          <a:prstGeom prst="rect">
            <a:avLst/>
          </a:prstGeom>
        </p:spPr>
        <p:txBody>
          <a:bodyPr anchorCtr="0" anchor="t" bIns="34275" lIns="736550" spcFirstLastPara="1" rIns="202500" wrap="square" tIns="34275">
            <a:noAutofit/>
          </a:bodyPr>
          <a:lstStyle/>
          <a:p>
            <a:pPr indent="0" lvl="0" marL="0" rtl="0" algn="l">
              <a:spcBef>
                <a:spcPts val="300"/>
              </a:spcBef>
              <a:spcAft>
                <a:spcPts val="0"/>
              </a:spcAft>
              <a:buNone/>
            </a:pPr>
            <a:r>
              <a:rPr lang="en"/>
              <a:t>Comparison to the original experiment</a:t>
            </a:r>
            <a:endParaRPr/>
          </a:p>
        </p:txBody>
      </p:sp>
      <p:sp>
        <p:nvSpPr>
          <p:cNvPr id="442" name="Google Shape;442;g8d7535c5af_2_2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3" name="Google Shape;443;g8d7535c5af_2_285"/>
          <p:cNvSpPr txBox="1"/>
          <p:nvPr/>
        </p:nvSpPr>
        <p:spPr>
          <a:xfrm>
            <a:off x="4521675" y="0"/>
            <a:ext cx="3609300" cy="303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999999"/>
                </a:solidFill>
                <a:latin typeface="Roboto"/>
                <a:ea typeface="Roboto"/>
                <a:cs typeface="Roboto"/>
                <a:sym typeface="Roboto"/>
              </a:rPr>
              <a:t>USE CASE 2: EGOCENTRIC PHOTO STREAM</a:t>
            </a:r>
            <a:endParaRPr b="1" sz="1300">
              <a:solidFill>
                <a:srgbClr val="999999"/>
              </a:solidFill>
              <a:latin typeface="Roboto"/>
              <a:ea typeface="Roboto"/>
              <a:cs typeface="Roboto"/>
              <a:sym typeface="Roboto"/>
            </a:endParaRPr>
          </a:p>
        </p:txBody>
      </p:sp>
      <p:graphicFrame>
        <p:nvGraphicFramePr>
          <p:cNvPr id="444" name="Google Shape;444;g8d7535c5af_2_285"/>
          <p:cNvGraphicFramePr/>
          <p:nvPr/>
        </p:nvGraphicFramePr>
        <p:xfrm>
          <a:off x="2588325" y="1753450"/>
          <a:ext cx="3000000" cy="3000000"/>
        </p:xfrm>
        <a:graphic>
          <a:graphicData uri="http://schemas.openxmlformats.org/drawingml/2006/table">
            <a:tbl>
              <a:tblPr>
                <a:noFill/>
                <a:tableStyleId>{52B55535-5D35-49BC-A77C-19CFE8E84B1D}</a:tableStyleId>
              </a:tblPr>
              <a:tblGrid>
                <a:gridCol w="1071525"/>
                <a:gridCol w="996000"/>
                <a:gridCol w="928950"/>
                <a:gridCol w="953075"/>
              </a:tblGrid>
              <a:tr h="381000">
                <a:tc>
                  <a:txBody>
                    <a:bodyPr/>
                    <a:lstStyle/>
                    <a:p>
                      <a:pPr indent="0" lvl="0" marL="0" rtl="0" algn="r">
                        <a:spcBef>
                          <a:spcPts val="0"/>
                        </a:spcBef>
                        <a:spcAft>
                          <a:spcPts val="0"/>
                        </a:spcAft>
                        <a:buNone/>
                      </a:pPr>
                      <a:r>
                        <a:t/>
                      </a:r>
                      <a:endParaRPr b="1">
                        <a:latin typeface="Proxima Nova"/>
                        <a:ea typeface="Proxima Nova"/>
                        <a:cs typeface="Proxima Nova"/>
                        <a:sym typeface="Proxima Nova"/>
                      </a:endParaRPr>
                    </a:p>
                  </a:txBody>
                  <a:tcPr marT="91425" marB="91425" marR="91425" marL="91425">
                    <a:lnR cap="flat" cmpd="sng" w="19050">
                      <a:solidFill>
                        <a:srgbClr val="434343"/>
                      </a:solidFill>
                      <a:prstDash val="solid"/>
                      <a:round/>
                      <a:headEnd len="sm" w="sm" type="none"/>
                      <a:tailEnd len="sm" w="sm" type="none"/>
                    </a:lnR>
                    <a:lnB cap="flat" cmpd="sng" w="19050">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b="1" i="1" lang="en">
                          <a:solidFill>
                            <a:srgbClr val="666666"/>
                          </a:solidFill>
                          <a:latin typeface="Proxima Nova"/>
                          <a:ea typeface="Proxima Nova"/>
                          <a:cs typeface="Proxima Nova"/>
                          <a:sym typeface="Proxima Nova"/>
                        </a:rPr>
                        <a:t>Ensemble (original)</a:t>
                      </a:r>
                      <a:endParaRPr b="1" i="1">
                        <a:solidFill>
                          <a:srgbClr val="666666"/>
                        </a:solidFill>
                        <a:latin typeface="Proxima Nova"/>
                        <a:ea typeface="Proxima Nova"/>
                        <a:cs typeface="Proxima Nova"/>
                        <a:sym typeface="Proxima Nova"/>
                      </a:endParaRPr>
                    </a:p>
                  </a:txBody>
                  <a:tcPr marT="91425" marB="91425" marR="91425" marL="91425">
                    <a:lnL cap="flat" cmpd="sng" w="19050">
                      <a:solidFill>
                        <a:srgbClr val="434343"/>
                      </a:solidFill>
                      <a:prstDash val="solid"/>
                      <a:round/>
                      <a:headEnd len="sm" w="sm" type="none"/>
                      <a:tailEnd len="sm" w="sm" type="none"/>
                    </a:lnL>
                    <a:lnB cap="flat" cmpd="sng" w="19050">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Proxima Nova"/>
                          <a:ea typeface="Proxima Nova"/>
                          <a:cs typeface="Proxima Nova"/>
                          <a:sym typeface="Proxima Nova"/>
                        </a:rPr>
                        <a:t>Yolov3 (original)</a:t>
                      </a:r>
                      <a:endParaRPr b="1">
                        <a:latin typeface="Proxima Nova"/>
                        <a:ea typeface="Proxima Nova"/>
                        <a:cs typeface="Proxima Nova"/>
                        <a:sym typeface="Proxima Nova"/>
                      </a:endParaRPr>
                    </a:p>
                  </a:txBody>
                  <a:tcPr marT="91425" marB="91425" marR="91425" marL="91425">
                    <a:lnB cap="flat" cmpd="sng" w="19050">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Proxima Nova"/>
                          <a:ea typeface="Proxima Nova"/>
                          <a:cs typeface="Proxima Nova"/>
                          <a:sym typeface="Proxima Nova"/>
                        </a:rPr>
                        <a:t>Iterum</a:t>
                      </a:r>
                      <a:endParaRPr b="1">
                        <a:latin typeface="Proxima Nova"/>
                        <a:ea typeface="Proxima Nova"/>
                        <a:cs typeface="Proxima Nova"/>
                        <a:sym typeface="Proxima Nova"/>
                      </a:endParaRPr>
                    </a:p>
                    <a:p>
                      <a:pPr indent="0" lvl="0" marL="0" rtl="0" algn="ctr">
                        <a:spcBef>
                          <a:spcPts val="0"/>
                        </a:spcBef>
                        <a:spcAft>
                          <a:spcPts val="0"/>
                        </a:spcAft>
                        <a:buNone/>
                      </a:pPr>
                      <a:r>
                        <a:rPr b="1" lang="en">
                          <a:latin typeface="Proxima Nova"/>
                          <a:ea typeface="Proxima Nova"/>
                          <a:cs typeface="Proxima Nova"/>
                          <a:sym typeface="Proxima Nova"/>
                        </a:rPr>
                        <a:t>(GCloud)</a:t>
                      </a:r>
                      <a:endParaRPr b="1">
                        <a:latin typeface="Proxima Nova"/>
                        <a:ea typeface="Proxima Nova"/>
                        <a:cs typeface="Proxima Nova"/>
                        <a:sym typeface="Proxima Nova"/>
                      </a:endParaRPr>
                    </a:p>
                  </a:txBody>
                  <a:tcPr marT="91425" marB="91425" marR="91425" marL="91425">
                    <a:lnB cap="flat" cmpd="sng" w="19050">
                      <a:solidFill>
                        <a:srgbClr val="434343"/>
                      </a:solidFill>
                      <a:prstDash val="solid"/>
                      <a:round/>
                      <a:headEnd len="sm" w="sm" type="none"/>
                      <a:tailEnd len="sm" w="sm" type="none"/>
                    </a:lnB>
                  </a:tcPr>
                </a:tc>
              </a:tr>
              <a:tr h="381000">
                <a:tc>
                  <a:txBody>
                    <a:bodyPr/>
                    <a:lstStyle/>
                    <a:p>
                      <a:pPr indent="0" lvl="0" marL="0" rtl="0" algn="r">
                        <a:spcBef>
                          <a:spcPts val="0"/>
                        </a:spcBef>
                        <a:spcAft>
                          <a:spcPts val="0"/>
                        </a:spcAft>
                        <a:buNone/>
                      </a:pPr>
                      <a:r>
                        <a:rPr b="1" lang="en">
                          <a:latin typeface="Proxima Nova"/>
                          <a:ea typeface="Proxima Nova"/>
                          <a:cs typeface="Proxima Nova"/>
                          <a:sym typeface="Proxima Nova"/>
                        </a:rPr>
                        <a:t>Accuracy</a:t>
                      </a:r>
                      <a:endParaRPr b="1">
                        <a:latin typeface="Proxima Nova"/>
                        <a:ea typeface="Proxima Nova"/>
                        <a:cs typeface="Proxima Nova"/>
                        <a:sym typeface="Proxima Nova"/>
                      </a:endParaRPr>
                    </a:p>
                  </a:txBody>
                  <a:tcPr marT="91425" marB="91425" marR="91425" marL="91425">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tcPr>
                </a:tc>
                <a:tc>
                  <a:txBody>
                    <a:bodyPr/>
                    <a:lstStyle/>
                    <a:p>
                      <a:pPr indent="0" lvl="0" marL="0" rtl="0" algn="ctr">
                        <a:spcBef>
                          <a:spcPts val="0"/>
                        </a:spcBef>
                        <a:spcAft>
                          <a:spcPts val="0"/>
                        </a:spcAft>
                        <a:buNone/>
                      </a:pPr>
                      <a:r>
                        <a:rPr lang="en">
                          <a:solidFill>
                            <a:srgbClr val="666666"/>
                          </a:solidFill>
                          <a:latin typeface="Proxima Nova"/>
                          <a:ea typeface="Proxima Nova"/>
                          <a:cs typeface="Proxima Nova"/>
                          <a:sym typeface="Proxima Nova"/>
                        </a:rPr>
                        <a:t>0.80</a:t>
                      </a:r>
                      <a:endParaRPr>
                        <a:solidFill>
                          <a:srgbClr val="666666"/>
                        </a:solidFill>
                        <a:latin typeface="Proxima Nova"/>
                        <a:ea typeface="Proxima Nova"/>
                        <a:cs typeface="Proxima Nova"/>
                        <a:sym typeface="Proxima Nova"/>
                      </a:endParaRPr>
                    </a:p>
                  </a:txBody>
                  <a:tcPr marT="91425" marB="91425" marR="91425" marL="91425">
                    <a:lnL cap="flat" cmpd="sng" w="19050">
                      <a:solidFill>
                        <a:srgbClr val="434343"/>
                      </a:solidFill>
                      <a:prstDash val="solid"/>
                      <a:round/>
                      <a:headEnd len="sm" w="sm" type="none"/>
                      <a:tailEnd len="sm" w="sm" type="none"/>
                    </a:lnL>
                    <a:lnT cap="flat" cmpd="sng" w="19050">
                      <a:solidFill>
                        <a:srgbClr val="434343"/>
                      </a:solidFill>
                      <a:prstDash val="solid"/>
                      <a:round/>
                      <a:headEnd len="sm" w="sm" type="none"/>
                      <a:tailEnd len="sm" w="sm" type="none"/>
                    </a:lnT>
                  </a:tcPr>
                </a:tc>
                <a:tc>
                  <a:txBody>
                    <a:bodyPr/>
                    <a:lstStyle/>
                    <a:p>
                      <a:pPr indent="0" lvl="0" marL="0" rtl="0" algn="ctr">
                        <a:spcBef>
                          <a:spcPts val="0"/>
                        </a:spcBef>
                        <a:spcAft>
                          <a:spcPts val="0"/>
                        </a:spcAft>
                        <a:buNone/>
                      </a:pPr>
                      <a:r>
                        <a:rPr lang="en">
                          <a:latin typeface="Proxima Nova"/>
                          <a:ea typeface="Proxima Nova"/>
                          <a:cs typeface="Proxima Nova"/>
                          <a:sym typeface="Proxima Nova"/>
                        </a:rPr>
                        <a:t>0.71</a:t>
                      </a:r>
                      <a:endParaRPr>
                        <a:latin typeface="Proxima Nova"/>
                        <a:ea typeface="Proxima Nova"/>
                        <a:cs typeface="Proxima Nova"/>
                        <a:sym typeface="Proxima Nova"/>
                      </a:endParaRPr>
                    </a:p>
                  </a:txBody>
                  <a:tcPr marT="91425" marB="91425" marR="91425" marL="91425">
                    <a:lnT cap="flat" cmpd="sng" w="19050">
                      <a:solidFill>
                        <a:srgbClr val="434343"/>
                      </a:solidFill>
                      <a:prstDash val="solid"/>
                      <a:round/>
                      <a:headEnd len="sm" w="sm" type="none"/>
                      <a:tailEnd len="sm" w="sm" type="none"/>
                    </a:lnT>
                  </a:tcPr>
                </a:tc>
                <a:tc>
                  <a:txBody>
                    <a:bodyPr/>
                    <a:lstStyle/>
                    <a:p>
                      <a:pPr indent="0" lvl="0" marL="0" rtl="0" algn="ctr">
                        <a:spcBef>
                          <a:spcPts val="0"/>
                        </a:spcBef>
                        <a:spcAft>
                          <a:spcPts val="0"/>
                        </a:spcAft>
                        <a:buNone/>
                      </a:pPr>
                      <a:r>
                        <a:rPr lang="en">
                          <a:latin typeface="Proxima Nova"/>
                          <a:ea typeface="Proxima Nova"/>
                          <a:cs typeface="Proxima Nova"/>
                          <a:sym typeface="Proxima Nova"/>
                        </a:rPr>
                        <a:t>0.71</a:t>
                      </a:r>
                      <a:endParaRPr>
                        <a:latin typeface="Proxima Nova"/>
                        <a:ea typeface="Proxima Nova"/>
                        <a:cs typeface="Proxima Nova"/>
                        <a:sym typeface="Proxima Nova"/>
                      </a:endParaRPr>
                    </a:p>
                  </a:txBody>
                  <a:tcPr marT="91425" marB="91425" marR="91425" marL="91425">
                    <a:lnT cap="flat" cmpd="sng" w="19050">
                      <a:solidFill>
                        <a:srgbClr val="434343"/>
                      </a:solidFill>
                      <a:prstDash val="solid"/>
                      <a:round/>
                      <a:headEnd len="sm" w="sm" type="none"/>
                      <a:tailEnd len="sm" w="sm" type="none"/>
                    </a:lnT>
                  </a:tcPr>
                </a:tc>
              </a:tr>
              <a:tr h="381000">
                <a:tc>
                  <a:txBody>
                    <a:bodyPr/>
                    <a:lstStyle/>
                    <a:p>
                      <a:pPr indent="0" lvl="0" marL="0" rtl="0" algn="r">
                        <a:spcBef>
                          <a:spcPts val="0"/>
                        </a:spcBef>
                        <a:spcAft>
                          <a:spcPts val="0"/>
                        </a:spcAft>
                        <a:buNone/>
                      </a:pPr>
                      <a:r>
                        <a:rPr b="1" lang="en">
                          <a:latin typeface="Proxima Nova"/>
                          <a:ea typeface="Proxima Nova"/>
                          <a:cs typeface="Proxima Nova"/>
                          <a:sym typeface="Proxima Nova"/>
                        </a:rPr>
                        <a:t>F-1</a:t>
                      </a:r>
                      <a:endParaRPr b="1">
                        <a:latin typeface="Proxima Nova"/>
                        <a:ea typeface="Proxima Nova"/>
                        <a:cs typeface="Proxima Nova"/>
                        <a:sym typeface="Proxima Nova"/>
                      </a:endParaRPr>
                    </a:p>
                  </a:txBody>
                  <a:tcPr marT="91425" marB="91425" marR="91425" marL="91425">
                    <a:lnR cap="flat" cmpd="sng" w="19050">
                      <a:solidFill>
                        <a:srgbClr val="434343"/>
                      </a:solidFill>
                      <a:prstDash val="solid"/>
                      <a:round/>
                      <a:headEnd len="sm" w="sm" type="none"/>
                      <a:tailEnd len="sm" w="sm" type="none"/>
                    </a:lnR>
                  </a:tcPr>
                </a:tc>
                <a:tc>
                  <a:txBody>
                    <a:bodyPr/>
                    <a:lstStyle/>
                    <a:p>
                      <a:pPr indent="0" lvl="0" marL="0" rtl="0" algn="ctr">
                        <a:spcBef>
                          <a:spcPts val="0"/>
                        </a:spcBef>
                        <a:spcAft>
                          <a:spcPts val="0"/>
                        </a:spcAft>
                        <a:buNone/>
                      </a:pPr>
                      <a:r>
                        <a:rPr lang="en">
                          <a:solidFill>
                            <a:srgbClr val="666666"/>
                          </a:solidFill>
                          <a:latin typeface="Proxima Nova"/>
                          <a:ea typeface="Proxima Nova"/>
                          <a:cs typeface="Proxima Nova"/>
                          <a:sym typeface="Proxima Nova"/>
                        </a:rPr>
                        <a:t>0.77</a:t>
                      </a:r>
                      <a:endParaRPr>
                        <a:solidFill>
                          <a:srgbClr val="666666"/>
                        </a:solidFill>
                        <a:latin typeface="Proxima Nova"/>
                        <a:ea typeface="Proxima Nova"/>
                        <a:cs typeface="Proxima Nova"/>
                        <a:sym typeface="Proxima Nova"/>
                      </a:endParaRPr>
                    </a:p>
                  </a:txBody>
                  <a:tcPr marT="91425" marB="91425" marR="91425" marL="91425">
                    <a:lnL cap="flat" cmpd="sng" w="19050">
                      <a:solidFill>
                        <a:srgbClr val="434343"/>
                      </a:solidFill>
                      <a:prstDash val="solid"/>
                      <a:round/>
                      <a:headEnd len="sm" w="sm" type="none"/>
                      <a:tailEnd len="sm" w="sm" type="none"/>
                    </a:lnL>
                  </a:tcPr>
                </a:tc>
                <a:tc>
                  <a:txBody>
                    <a:bodyPr/>
                    <a:lstStyle/>
                    <a:p>
                      <a:pPr indent="0" lvl="0" marL="0" rtl="0" algn="ctr">
                        <a:spcBef>
                          <a:spcPts val="0"/>
                        </a:spcBef>
                        <a:spcAft>
                          <a:spcPts val="0"/>
                        </a:spcAft>
                        <a:buNone/>
                      </a:pPr>
                      <a:r>
                        <a:rPr lang="en">
                          <a:latin typeface="Proxima Nova"/>
                          <a:ea typeface="Proxima Nova"/>
                          <a:cs typeface="Proxima Nova"/>
                          <a:sym typeface="Proxima Nova"/>
                        </a:rPr>
                        <a:t>0.68</a:t>
                      </a:r>
                      <a:endParaRPr>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None/>
                      </a:pPr>
                      <a:r>
                        <a:rPr lang="en">
                          <a:latin typeface="Proxima Nova"/>
                          <a:ea typeface="Proxima Nova"/>
                          <a:cs typeface="Proxima Nova"/>
                          <a:sym typeface="Proxima Nova"/>
                        </a:rPr>
                        <a:t>0.68</a:t>
                      </a:r>
                      <a:endParaRPr>
                        <a:latin typeface="Proxima Nova"/>
                        <a:ea typeface="Proxima Nova"/>
                        <a:cs typeface="Proxima Nova"/>
                        <a:sym typeface="Proxima Nova"/>
                      </a:endParaRPr>
                    </a:p>
                  </a:txBody>
                  <a:tcPr marT="91425" marB="91425" marR="91425" marL="91425"/>
                </a:tc>
              </a:tr>
              <a:tr h="381000">
                <a:tc>
                  <a:txBody>
                    <a:bodyPr/>
                    <a:lstStyle/>
                    <a:p>
                      <a:pPr indent="0" lvl="0" marL="0" rtl="0" algn="r">
                        <a:spcBef>
                          <a:spcPts val="0"/>
                        </a:spcBef>
                        <a:spcAft>
                          <a:spcPts val="0"/>
                        </a:spcAft>
                        <a:buNone/>
                      </a:pPr>
                      <a:r>
                        <a:rPr b="1" lang="en">
                          <a:latin typeface="Proxima Nova"/>
                          <a:ea typeface="Proxima Nova"/>
                          <a:cs typeface="Proxima Nova"/>
                          <a:sym typeface="Proxima Nova"/>
                        </a:rPr>
                        <a:t>Precision</a:t>
                      </a:r>
                      <a:endParaRPr b="1">
                        <a:latin typeface="Proxima Nova"/>
                        <a:ea typeface="Proxima Nova"/>
                        <a:cs typeface="Proxima Nova"/>
                        <a:sym typeface="Proxima Nova"/>
                      </a:endParaRPr>
                    </a:p>
                  </a:txBody>
                  <a:tcPr marT="91425" marB="91425" marR="91425" marL="91425">
                    <a:lnR cap="flat" cmpd="sng" w="19050">
                      <a:solidFill>
                        <a:srgbClr val="434343"/>
                      </a:solidFill>
                      <a:prstDash val="solid"/>
                      <a:round/>
                      <a:headEnd len="sm" w="sm" type="none"/>
                      <a:tailEnd len="sm" w="sm" type="none"/>
                    </a:lnR>
                  </a:tcPr>
                </a:tc>
                <a:tc>
                  <a:txBody>
                    <a:bodyPr/>
                    <a:lstStyle/>
                    <a:p>
                      <a:pPr indent="0" lvl="0" marL="0" rtl="0" algn="ctr">
                        <a:spcBef>
                          <a:spcPts val="0"/>
                        </a:spcBef>
                        <a:spcAft>
                          <a:spcPts val="0"/>
                        </a:spcAft>
                        <a:buNone/>
                      </a:pPr>
                      <a:r>
                        <a:rPr lang="en">
                          <a:solidFill>
                            <a:srgbClr val="666666"/>
                          </a:solidFill>
                          <a:latin typeface="Proxima Nova"/>
                          <a:ea typeface="Proxima Nova"/>
                          <a:cs typeface="Proxima Nova"/>
                          <a:sym typeface="Proxima Nova"/>
                        </a:rPr>
                        <a:t>0.79</a:t>
                      </a:r>
                      <a:endParaRPr>
                        <a:solidFill>
                          <a:srgbClr val="666666"/>
                        </a:solidFill>
                        <a:latin typeface="Proxima Nova"/>
                        <a:ea typeface="Proxima Nova"/>
                        <a:cs typeface="Proxima Nova"/>
                        <a:sym typeface="Proxima Nova"/>
                      </a:endParaRPr>
                    </a:p>
                  </a:txBody>
                  <a:tcPr marT="91425" marB="91425" marR="91425" marL="91425">
                    <a:lnL cap="flat" cmpd="sng" w="19050">
                      <a:solidFill>
                        <a:srgbClr val="434343"/>
                      </a:solidFill>
                      <a:prstDash val="solid"/>
                      <a:round/>
                      <a:headEnd len="sm" w="sm" type="none"/>
                      <a:tailEnd len="sm" w="sm" type="none"/>
                    </a:lnL>
                  </a:tcPr>
                </a:tc>
                <a:tc>
                  <a:txBody>
                    <a:bodyPr/>
                    <a:lstStyle/>
                    <a:p>
                      <a:pPr indent="0" lvl="0" marL="0" rtl="0" algn="ctr">
                        <a:spcBef>
                          <a:spcPts val="0"/>
                        </a:spcBef>
                        <a:spcAft>
                          <a:spcPts val="0"/>
                        </a:spcAft>
                        <a:buNone/>
                      </a:pPr>
                      <a:r>
                        <a:rPr lang="en">
                          <a:latin typeface="Proxima Nova"/>
                          <a:ea typeface="Proxima Nova"/>
                          <a:cs typeface="Proxima Nova"/>
                          <a:sym typeface="Proxima Nova"/>
                        </a:rPr>
                        <a:t>0.72</a:t>
                      </a:r>
                      <a:endParaRPr>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None/>
                      </a:pPr>
                      <a:r>
                        <a:rPr lang="en">
                          <a:latin typeface="Proxima Nova"/>
                          <a:ea typeface="Proxima Nova"/>
                          <a:cs typeface="Proxima Nova"/>
                          <a:sym typeface="Proxima Nova"/>
                        </a:rPr>
                        <a:t>0.71</a:t>
                      </a:r>
                      <a:endParaRPr>
                        <a:latin typeface="Proxima Nova"/>
                        <a:ea typeface="Proxima Nova"/>
                        <a:cs typeface="Proxima Nova"/>
                        <a:sym typeface="Proxima Nova"/>
                      </a:endParaRPr>
                    </a:p>
                  </a:txBody>
                  <a:tcPr marT="91425" marB="91425" marR="91425" marL="91425"/>
                </a:tc>
              </a:tr>
              <a:tr h="381000">
                <a:tc>
                  <a:txBody>
                    <a:bodyPr/>
                    <a:lstStyle/>
                    <a:p>
                      <a:pPr indent="0" lvl="0" marL="0" rtl="0" algn="r">
                        <a:spcBef>
                          <a:spcPts val="0"/>
                        </a:spcBef>
                        <a:spcAft>
                          <a:spcPts val="0"/>
                        </a:spcAft>
                        <a:buNone/>
                      </a:pPr>
                      <a:r>
                        <a:rPr b="1" lang="en">
                          <a:latin typeface="Proxima Nova"/>
                          <a:ea typeface="Proxima Nova"/>
                          <a:cs typeface="Proxima Nova"/>
                          <a:sym typeface="Proxima Nova"/>
                        </a:rPr>
                        <a:t>Recall</a:t>
                      </a:r>
                      <a:endParaRPr b="1">
                        <a:latin typeface="Proxima Nova"/>
                        <a:ea typeface="Proxima Nova"/>
                        <a:cs typeface="Proxima Nova"/>
                        <a:sym typeface="Proxima Nova"/>
                      </a:endParaRPr>
                    </a:p>
                  </a:txBody>
                  <a:tcPr marT="91425" marB="91425" marR="91425" marL="91425">
                    <a:lnR cap="flat" cmpd="sng" w="19050">
                      <a:solidFill>
                        <a:srgbClr val="434343"/>
                      </a:solidFill>
                      <a:prstDash val="solid"/>
                      <a:round/>
                      <a:headEnd len="sm" w="sm" type="none"/>
                      <a:tailEnd len="sm" w="sm" type="none"/>
                    </a:lnR>
                  </a:tcPr>
                </a:tc>
                <a:tc>
                  <a:txBody>
                    <a:bodyPr/>
                    <a:lstStyle/>
                    <a:p>
                      <a:pPr indent="0" lvl="0" marL="0" rtl="0" algn="ctr">
                        <a:spcBef>
                          <a:spcPts val="0"/>
                        </a:spcBef>
                        <a:spcAft>
                          <a:spcPts val="0"/>
                        </a:spcAft>
                        <a:buNone/>
                      </a:pPr>
                      <a:r>
                        <a:rPr lang="en">
                          <a:solidFill>
                            <a:srgbClr val="666666"/>
                          </a:solidFill>
                          <a:latin typeface="Proxima Nova"/>
                          <a:ea typeface="Proxima Nova"/>
                          <a:cs typeface="Proxima Nova"/>
                          <a:sym typeface="Proxima Nova"/>
                        </a:rPr>
                        <a:t>0.82</a:t>
                      </a:r>
                      <a:endParaRPr>
                        <a:solidFill>
                          <a:srgbClr val="666666"/>
                        </a:solidFill>
                        <a:latin typeface="Proxima Nova"/>
                        <a:ea typeface="Proxima Nova"/>
                        <a:cs typeface="Proxima Nova"/>
                        <a:sym typeface="Proxima Nova"/>
                      </a:endParaRPr>
                    </a:p>
                  </a:txBody>
                  <a:tcPr marT="91425" marB="91425" marR="91425" marL="91425">
                    <a:lnL cap="flat" cmpd="sng" w="19050">
                      <a:solidFill>
                        <a:srgbClr val="434343"/>
                      </a:solidFill>
                      <a:prstDash val="solid"/>
                      <a:round/>
                      <a:headEnd len="sm" w="sm" type="none"/>
                      <a:tailEnd len="sm" w="sm" type="none"/>
                    </a:lnL>
                  </a:tcPr>
                </a:tc>
                <a:tc>
                  <a:txBody>
                    <a:bodyPr/>
                    <a:lstStyle/>
                    <a:p>
                      <a:pPr indent="0" lvl="0" marL="0" rtl="0" algn="ctr">
                        <a:spcBef>
                          <a:spcPts val="0"/>
                        </a:spcBef>
                        <a:spcAft>
                          <a:spcPts val="0"/>
                        </a:spcAft>
                        <a:buNone/>
                      </a:pPr>
                      <a:r>
                        <a:rPr lang="en">
                          <a:latin typeface="Proxima Nova"/>
                          <a:ea typeface="Proxima Nova"/>
                          <a:cs typeface="Proxima Nova"/>
                          <a:sym typeface="Proxima Nova"/>
                        </a:rPr>
                        <a:t>0.74</a:t>
                      </a:r>
                      <a:endParaRPr>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None/>
                      </a:pPr>
                      <a:r>
                        <a:rPr lang="en">
                          <a:latin typeface="Proxima Nova"/>
                          <a:ea typeface="Proxima Nova"/>
                          <a:cs typeface="Proxima Nova"/>
                          <a:sym typeface="Proxima Nova"/>
                        </a:rPr>
                        <a:t>0.73</a:t>
                      </a:r>
                      <a:endParaRPr>
                        <a:latin typeface="Proxima Nova"/>
                        <a:ea typeface="Proxima Nova"/>
                        <a:cs typeface="Proxima Nova"/>
                        <a:sym typeface="Proxima Nova"/>
                      </a:endParaRPr>
                    </a:p>
                  </a:txBody>
                  <a:tcPr marT="91425" marB="91425" marR="91425" marL="91425"/>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g8d7535c5af_2_275"/>
          <p:cNvSpPr txBox="1"/>
          <p:nvPr>
            <p:ph type="title"/>
          </p:nvPr>
        </p:nvSpPr>
        <p:spPr>
          <a:xfrm>
            <a:off x="1" y="438150"/>
            <a:ext cx="9140700" cy="594000"/>
          </a:xfrm>
          <a:prstGeom prst="rect">
            <a:avLst/>
          </a:prstGeom>
        </p:spPr>
        <p:txBody>
          <a:bodyPr anchorCtr="0" anchor="ctr" bIns="35100" lIns="737100" spcFirstLastPara="1" rIns="202500" wrap="square" tIns="35100">
            <a:noAutofit/>
          </a:bodyPr>
          <a:lstStyle/>
          <a:p>
            <a:pPr indent="0" lvl="0" marL="0" rtl="0" algn="l">
              <a:spcBef>
                <a:spcPts val="0"/>
              </a:spcBef>
              <a:spcAft>
                <a:spcPts val="0"/>
              </a:spcAft>
              <a:buNone/>
            </a:pPr>
            <a:r>
              <a:rPr lang="en"/>
              <a:t>Runtime r</a:t>
            </a:r>
            <a:r>
              <a:rPr lang="en"/>
              <a:t>esults</a:t>
            </a:r>
            <a:endParaRPr/>
          </a:p>
        </p:txBody>
      </p:sp>
      <p:sp>
        <p:nvSpPr>
          <p:cNvPr id="450" name="Google Shape;450;g8d7535c5af_2_275"/>
          <p:cNvSpPr txBox="1"/>
          <p:nvPr>
            <p:ph idx="1" type="body"/>
          </p:nvPr>
        </p:nvSpPr>
        <p:spPr>
          <a:xfrm>
            <a:off x="1" y="1091684"/>
            <a:ext cx="9140700" cy="3861300"/>
          </a:xfrm>
          <a:prstGeom prst="rect">
            <a:avLst/>
          </a:prstGeom>
        </p:spPr>
        <p:txBody>
          <a:bodyPr anchorCtr="0" anchor="t" bIns="34275" lIns="736550" spcFirstLastPara="1" rIns="202500" wrap="square" tIns="34275">
            <a:noAutofit/>
          </a:bodyPr>
          <a:lstStyle/>
          <a:p>
            <a:pPr indent="0" lvl="0" marL="0" rtl="0" algn="l">
              <a:lnSpc>
                <a:spcPct val="115000"/>
              </a:lnSpc>
              <a:spcBef>
                <a:spcPts val="300"/>
              </a:spcBef>
              <a:spcAft>
                <a:spcPts val="0"/>
              </a:spcAft>
              <a:buNone/>
            </a:pPr>
            <a:r>
              <a:rPr lang="en"/>
              <a:t>Comparison between different environments</a:t>
            </a:r>
            <a:endParaRPr/>
          </a:p>
          <a:p>
            <a:pPr indent="-317500" lvl="0" marL="457200" rtl="0" algn="l">
              <a:lnSpc>
                <a:spcPct val="115000"/>
              </a:lnSpc>
              <a:spcBef>
                <a:spcPts val="300"/>
              </a:spcBef>
              <a:spcAft>
                <a:spcPts val="0"/>
              </a:spcAft>
              <a:buSzPts val="1400"/>
              <a:buChar char="›"/>
            </a:pPr>
            <a:r>
              <a:rPr lang="en"/>
              <a:t>Similar performance results for each environment</a:t>
            </a:r>
            <a:endParaRPr/>
          </a:p>
          <a:p>
            <a:pPr indent="-317500" lvl="0" marL="457200" rtl="0" algn="l">
              <a:lnSpc>
                <a:spcPct val="115000"/>
              </a:lnSpc>
              <a:spcBef>
                <a:spcPts val="0"/>
              </a:spcBef>
              <a:spcAft>
                <a:spcPts val="0"/>
              </a:spcAft>
              <a:buSzPts val="1400"/>
              <a:buChar char="›"/>
            </a:pPr>
            <a:r>
              <a:rPr lang="en"/>
              <a:t>Impact disappears</a:t>
            </a:r>
            <a:endParaRPr/>
          </a:p>
          <a:p>
            <a:pPr indent="0" lvl="0" marL="0" rtl="0" algn="l">
              <a:lnSpc>
                <a:spcPct val="115000"/>
              </a:lnSpc>
              <a:spcBef>
                <a:spcPts val="300"/>
              </a:spcBef>
              <a:spcAft>
                <a:spcPts val="0"/>
              </a:spcAft>
              <a:buNone/>
            </a:pPr>
            <a:r>
              <a:t/>
            </a:r>
            <a:endParaRPr/>
          </a:p>
        </p:txBody>
      </p:sp>
      <p:sp>
        <p:nvSpPr>
          <p:cNvPr id="451" name="Google Shape;451;g8d7535c5af_2_2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2" name="Google Shape;452;g8d7535c5af_2_275"/>
          <p:cNvSpPr txBox="1"/>
          <p:nvPr/>
        </p:nvSpPr>
        <p:spPr>
          <a:xfrm>
            <a:off x="4521675" y="0"/>
            <a:ext cx="3609300" cy="303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999999"/>
                </a:solidFill>
                <a:latin typeface="Roboto"/>
                <a:ea typeface="Roboto"/>
                <a:cs typeface="Roboto"/>
                <a:sym typeface="Roboto"/>
              </a:rPr>
              <a:t>USE CASE 2: EGOCENTRIC PHOTO STREAM</a:t>
            </a:r>
            <a:endParaRPr b="1" sz="1300">
              <a:solidFill>
                <a:srgbClr val="999999"/>
              </a:solidFill>
              <a:latin typeface="Roboto"/>
              <a:ea typeface="Roboto"/>
              <a:cs typeface="Roboto"/>
              <a:sym typeface="Roboto"/>
            </a:endParaRPr>
          </a:p>
        </p:txBody>
      </p:sp>
      <p:graphicFrame>
        <p:nvGraphicFramePr>
          <p:cNvPr id="453" name="Google Shape;453;g8d7535c5af_2_275"/>
          <p:cNvGraphicFramePr/>
          <p:nvPr/>
        </p:nvGraphicFramePr>
        <p:xfrm>
          <a:off x="3463050" y="1976450"/>
          <a:ext cx="3000000" cy="3000000"/>
        </p:xfrm>
        <a:graphic>
          <a:graphicData uri="http://schemas.openxmlformats.org/drawingml/2006/table">
            <a:tbl>
              <a:tblPr>
                <a:noFill/>
                <a:tableStyleId>{52B55535-5D35-49BC-A77C-19CFE8E84B1D}</a:tableStyleId>
              </a:tblPr>
              <a:tblGrid>
                <a:gridCol w="810450"/>
                <a:gridCol w="832225"/>
                <a:gridCol w="895275"/>
                <a:gridCol w="1095600"/>
                <a:gridCol w="827550"/>
                <a:gridCol w="810800"/>
              </a:tblGrid>
              <a:tr h="381375">
                <a:tc>
                  <a:txBody>
                    <a:bodyPr/>
                    <a:lstStyle/>
                    <a:p>
                      <a:pPr indent="0" lvl="0" marL="0" rtl="0" algn="r">
                        <a:spcBef>
                          <a:spcPts val="0"/>
                        </a:spcBef>
                        <a:spcAft>
                          <a:spcPts val="0"/>
                        </a:spcAft>
                        <a:buNone/>
                      </a:pPr>
                      <a:r>
                        <a:t/>
                      </a:r>
                      <a:endParaRPr>
                        <a:latin typeface="Proxima Nova"/>
                        <a:ea typeface="Proxima Nova"/>
                        <a:cs typeface="Proxima Nova"/>
                        <a:sym typeface="Proxima Nova"/>
                      </a:endParaRPr>
                    </a:p>
                  </a:txBody>
                  <a:tcPr marT="91425" marB="91425" marR="91425" marL="91425">
                    <a:lnR cap="flat" cmpd="sng" w="19050">
                      <a:solidFill>
                        <a:srgbClr val="434343"/>
                      </a:solidFill>
                      <a:prstDash val="solid"/>
                      <a:round/>
                      <a:headEnd len="sm" w="sm" type="none"/>
                      <a:tailEnd len="sm" w="sm" type="none"/>
                    </a:lnR>
                    <a:lnB cap="flat" cmpd="sng" w="19050">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b="1" i="1" lang="en">
                          <a:latin typeface="Proxima Nova"/>
                          <a:ea typeface="Proxima Nova"/>
                          <a:cs typeface="Proxima Nova"/>
                          <a:sym typeface="Proxima Nova"/>
                        </a:rPr>
                        <a:t>Frag.</a:t>
                      </a:r>
                      <a:endParaRPr b="1" i="1">
                        <a:latin typeface="Proxima Nova"/>
                        <a:ea typeface="Proxima Nova"/>
                        <a:cs typeface="Proxima Nova"/>
                        <a:sym typeface="Proxima Nova"/>
                      </a:endParaRPr>
                    </a:p>
                  </a:txBody>
                  <a:tcPr marT="91425" marB="91425" marR="91425" marL="91425">
                    <a:lnL cap="flat" cmpd="sng" w="19050">
                      <a:solidFill>
                        <a:srgbClr val="434343"/>
                      </a:solidFill>
                      <a:prstDash val="solid"/>
                      <a:round/>
                      <a:headEnd len="sm" w="sm" type="none"/>
                      <a:tailEnd len="sm" w="sm" type="none"/>
                    </a:lnL>
                    <a:lnB cap="flat" cmpd="sng" w="19050">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Proxima Nova"/>
                          <a:ea typeface="Proxima Nova"/>
                          <a:cs typeface="Proxima Nova"/>
                          <a:sym typeface="Proxima Nova"/>
                        </a:rPr>
                        <a:t>Labeler</a:t>
                      </a:r>
                      <a:endParaRPr b="1">
                        <a:latin typeface="Proxima Nova"/>
                        <a:ea typeface="Proxima Nova"/>
                        <a:cs typeface="Proxima Nova"/>
                        <a:sym typeface="Proxima Nova"/>
                      </a:endParaRPr>
                    </a:p>
                  </a:txBody>
                  <a:tcPr marT="91425" marB="91425" marR="91425" marL="91425">
                    <a:lnB cap="flat" cmpd="sng" w="19050">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Proxima Nova"/>
                          <a:ea typeface="Proxima Nova"/>
                          <a:cs typeface="Proxima Nova"/>
                          <a:sym typeface="Proxima Nova"/>
                        </a:rPr>
                        <a:t>Time aggr.</a:t>
                      </a:r>
                      <a:endParaRPr b="1">
                        <a:latin typeface="Proxima Nova"/>
                        <a:ea typeface="Proxima Nova"/>
                        <a:cs typeface="Proxima Nova"/>
                        <a:sym typeface="Proxima Nova"/>
                      </a:endParaRPr>
                    </a:p>
                  </a:txBody>
                  <a:tcPr marT="91425" marB="91425" marR="91425" marL="91425">
                    <a:lnB cap="flat" cmpd="sng" w="19050">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Proxima Nova"/>
                          <a:ea typeface="Proxima Nova"/>
                          <a:cs typeface="Proxima Nova"/>
                          <a:sym typeface="Proxima Nova"/>
                        </a:rPr>
                        <a:t>Topic.</a:t>
                      </a:r>
                      <a:endParaRPr b="1">
                        <a:latin typeface="Proxima Nova"/>
                        <a:ea typeface="Proxima Nova"/>
                        <a:cs typeface="Proxima Nova"/>
                        <a:sym typeface="Proxima Nova"/>
                      </a:endParaRPr>
                    </a:p>
                  </a:txBody>
                  <a:tcPr marT="91425" marB="91425" marR="91425" marL="91425">
                    <a:lnB cap="flat" cmpd="sng" w="19050">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Proxima Nova"/>
                          <a:ea typeface="Proxima Nova"/>
                          <a:cs typeface="Proxima Nova"/>
                          <a:sym typeface="Proxima Nova"/>
                        </a:rPr>
                        <a:t>Rout.</a:t>
                      </a:r>
                      <a:endParaRPr b="1">
                        <a:latin typeface="Proxima Nova"/>
                        <a:ea typeface="Proxima Nova"/>
                        <a:cs typeface="Proxima Nova"/>
                        <a:sym typeface="Proxima Nova"/>
                      </a:endParaRPr>
                    </a:p>
                  </a:txBody>
                  <a:tcPr marT="91425" marB="91425" marR="91425" marL="91425">
                    <a:lnB cap="flat" cmpd="sng" w="19050">
                      <a:solidFill>
                        <a:srgbClr val="434343"/>
                      </a:solidFill>
                      <a:prstDash val="solid"/>
                      <a:round/>
                      <a:headEnd len="sm" w="sm" type="none"/>
                      <a:tailEnd len="sm" w="sm" type="none"/>
                    </a:lnB>
                  </a:tcPr>
                </a:tc>
              </a:tr>
              <a:tr h="396200">
                <a:tc>
                  <a:txBody>
                    <a:bodyPr/>
                    <a:lstStyle/>
                    <a:p>
                      <a:pPr indent="0" lvl="0" marL="0" rtl="0" algn="r">
                        <a:spcBef>
                          <a:spcPts val="0"/>
                        </a:spcBef>
                        <a:spcAft>
                          <a:spcPts val="0"/>
                        </a:spcAft>
                        <a:buNone/>
                      </a:pPr>
                      <a:r>
                        <a:rPr b="1" lang="en">
                          <a:latin typeface="Proxima Nova"/>
                          <a:ea typeface="Proxima Nova"/>
                          <a:cs typeface="Proxima Nova"/>
                          <a:sym typeface="Proxima Nova"/>
                        </a:rPr>
                        <a:t>Local</a:t>
                      </a:r>
                      <a:endParaRPr b="1">
                        <a:latin typeface="Proxima Nova"/>
                        <a:ea typeface="Proxima Nova"/>
                        <a:cs typeface="Proxima Nova"/>
                        <a:sym typeface="Proxima Nova"/>
                      </a:endParaRPr>
                    </a:p>
                  </a:txBody>
                  <a:tcPr marT="91425" marB="91425" marR="91425" marL="91425">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tcPr>
                </a:tc>
                <a:tc>
                  <a:txBody>
                    <a:bodyPr/>
                    <a:lstStyle/>
                    <a:p>
                      <a:pPr indent="0" lvl="0" marL="0" rtl="0" algn="ctr">
                        <a:spcBef>
                          <a:spcPts val="0"/>
                        </a:spcBef>
                        <a:spcAft>
                          <a:spcPts val="0"/>
                        </a:spcAft>
                        <a:buNone/>
                      </a:pPr>
                      <a:r>
                        <a:rPr i="1" lang="en">
                          <a:latin typeface="Proxima Nova"/>
                          <a:ea typeface="Proxima Nova"/>
                          <a:cs typeface="Proxima Nova"/>
                          <a:sym typeface="Proxima Nova"/>
                        </a:rPr>
                        <a:t>N.A.</a:t>
                      </a:r>
                      <a:endParaRPr i="1">
                        <a:latin typeface="Proxima Nova"/>
                        <a:ea typeface="Proxima Nova"/>
                        <a:cs typeface="Proxima Nova"/>
                        <a:sym typeface="Proxima Nova"/>
                      </a:endParaRPr>
                    </a:p>
                  </a:txBody>
                  <a:tcPr marT="91425" marB="91425" marR="91425" marL="91425">
                    <a:lnL cap="flat" cmpd="sng" w="19050">
                      <a:solidFill>
                        <a:srgbClr val="434343"/>
                      </a:solidFill>
                      <a:prstDash val="solid"/>
                      <a:round/>
                      <a:headEnd len="sm" w="sm" type="none"/>
                      <a:tailEnd len="sm" w="sm" type="none"/>
                    </a:lnL>
                    <a:lnT cap="flat" cmpd="sng" w="19050">
                      <a:solidFill>
                        <a:srgbClr val="434343"/>
                      </a:solidFill>
                      <a:prstDash val="solid"/>
                      <a:round/>
                      <a:headEnd len="sm" w="sm" type="none"/>
                      <a:tailEnd len="sm" w="sm" type="none"/>
                    </a:lnT>
                  </a:tcPr>
                </a:tc>
                <a:tc>
                  <a:txBody>
                    <a:bodyPr/>
                    <a:lstStyle/>
                    <a:p>
                      <a:pPr indent="0" lvl="0" marL="0" rtl="0" algn="ctr">
                        <a:spcBef>
                          <a:spcPts val="0"/>
                        </a:spcBef>
                        <a:spcAft>
                          <a:spcPts val="0"/>
                        </a:spcAft>
                        <a:buNone/>
                      </a:pPr>
                      <a:r>
                        <a:rPr b="1" lang="en">
                          <a:solidFill>
                            <a:srgbClr val="E69138"/>
                          </a:solidFill>
                          <a:latin typeface="Proxima Nova"/>
                          <a:ea typeface="Proxima Nova"/>
                          <a:cs typeface="Proxima Nova"/>
                          <a:sym typeface="Proxima Nova"/>
                        </a:rPr>
                        <a:t>6:06:47</a:t>
                      </a:r>
                      <a:endParaRPr b="1">
                        <a:solidFill>
                          <a:srgbClr val="E69138"/>
                        </a:solidFill>
                        <a:latin typeface="Proxima Nova"/>
                        <a:ea typeface="Proxima Nova"/>
                        <a:cs typeface="Proxima Nova"/>
                        <a:sym typeface="Proxima Nova"/>
                      </a:endParaRPr>
                    </a:p>
                  </a:txBody>
                  <a:tcPr marT="91425" marB="91425" marR="91425" marL="91425">
                    <a:lnT cap="flat" cmpd="sng" w="19050">
                      <a:solidFill>
                        <a:srgbClr val="434343"/>
                      </a:solidFill>
                      <a:prstDash val="solid"/>
                      <a:round/>
                      <a:headEnd len="sm" w="sm" type="none"/>
                      <a:tailEnd len="sm" w="sm" type="none"/>
                    </a:lnT>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&lt; 20s</a:t>
                      </a:r>
                      <a:endParaRPr>
                        <a:latin typeface="Proxima Nova"/>
                        <a:ea typeface="Proxima Nova"/>
                        <a:cs typeface="Proxima Nova"/>
                        <a:sym typeface="Proxima Nova"/>
                      </a:endParaRPr>
                    </a:p>
                  </a:txBody>
                  <a:tcPr marT="91425" marB="91425" marR="91425" marL="91425">
                    <a:lnT cap="flat" cmpd="sng" w="19050">
                      <a:solidFill>
                        <a:srgbClr val="434343"/>
                      </a:solidFill>
                      <a:prstDash val="solid"/>
                      <a:round/>
                      <a:headEnd len="sm" w="sm" type="none"/>
                      <a:tailEnd len="sm" w="sm" type="none"/>
                    </a:lnT>
                  </a:tcPr>
                </a:tc>
                <a:tc>
                  <a:txBody>
                    <a:bodyPr/>
                    <a:lstStyle/>
                    <a:p>
                      <a:pPr indent="0" lvl="0" marL="0" rtl="0" algn="ctr">
                        <a:spcBef>
                          <a:spcPts val="0"/>
                        </a:spcBef>
                        <a:spcAft>
                          <a:spcPts val="0"/>
                        </a:spcAft>
                        <a:buNone/>
                      </a:pPr>
                      <a:r>
                        <a:rPr lang="en">
                          <a:latin typeface="Proxima Nova"/>
                          <a:ea typeface="Proxima Nova"/>
                          <a:cs typeface="Proxima Nova"/>
                          <a:sym typeface="Proxima Nova"/>
                        </a:rPr>
                        <a:t>&lt; 20s</a:t>
                      </a:r>
                      <a:endParaRPr>
                        <a:latin typeface="Proxima Nova"/>
                        <a:ea typeface="Proxima Nova"/>
                        <a:cs typeface="Proxima Nova"/>
                        <a:sym typeface="Proxima Nova"/>
                      </a:endParaRPr>
                    </a:p>
                  </a:txBody>
                  <a:tcPr marT="91425" marB="91425" marR="91425" marL="91425">
                    <a:lnT cap="flat" cmpd="sng" w="19050">
                      <a:solidFill>
                        <a:srgbClr val="434343"/>
                      </a:solidFill>
                      <a:prstDash val="solid"/>
                      <a:round/>
                      <a:headEnd len="sm" w="sm" type="none"/>
                      <a:tailEnd len="sm" w="sm" type="none"/>
                    </a:lnT>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&lt; 20s</a:t>
                      </a:r>
                      <a:endParaRPr>
                        <a:latin typeface="Proxima Nova"/>
                        <a:ea typeface="Proxima Nova"/>
                        <a:cs typeface="Proxima Nova"/>
                        <a:sym typeface="Proxima Nova"/>
                      </a:endParaRPr>
                    </a:p>
                  </a:txBody>
                  <a:tcPr marT="91425" marB="91425" marR="91425" marL="91425">
                    <a:lnT cap="flat" cmpd="sng" w="19050">
                      <a:solidFill>
                        <a:srgbClr val="434343"/>
                      </a:solidFill>
                      <a:prstDash val="solid"/>
                      <a:round/>
                      <a:headEnd len="sm" w="sm" type="none"/>
                      <a:tailEnd len="sm" w="sm" type="none"/>
                    </a:lnT>
                  </a:tcPr>
                </a:tc>
              </a:tr>
              <a:tr h="396200">
                <a:tc>
                  <a:txBody>
                    <a:bodyPr/>
                    <a:lstStyle/>
                    <a:p>
                      <a:pPr indent="0" lvl="0" marL="0" rtl="0" algn="r">
                        <a:spcBef>
                          <a:spcPts val="0"/>
                        </a:spcBef>
                        <a:spcAft>
                          <a:spcPts val="0"/>
                        </a:spcAft>
                        <a:buNone/>
                      </a:pPr>
                      <a:r>
                        <a:rPr b="1" lang="en">
                          <a:latin typeface="Proxima Nova"/>
                          <a:ea typeface="Proxima Nova"/>
                          <a:cs typeface="Proxima Nova"/>
                          <a:sym typeface="Proxima Nova"/>
                        </a:rPr>
                        <a:t>Docker</a:t>
                      </a:r>
                      <a:endParaRPr b="1">
                        <a:latin typeface="Proxima Nova"/>
                        <a:ea typeface="Proxima Nova"/>
                        <a:cs typeface="Proxima Nova"/>
                        <a:sym typeface="Proxima Nova"/>
                      </a:endParaRPr>
                    </a:p>
                  </a:txBody>
                  <a:tcPr marT="91425" marB="91425" marR="91425" marL="91425">
                    <a:lnR cap="flat" cmpd="sng" w="19050">
                      <a:solidFill>
                        <a:srgbClr val="434343"/>
                      </a:solidFill>
                      <a:prstDash val="solid"/>
                      <a:round/>
                      <a:headEnd len="sm" w="sm" type="none"/>
                      <a:tailEnd len="sm" w="sm" type="none"/>
                    </a:lnR>
                    <a:lnB cap="flat" cmpd="sng" w="19050">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i="1" lang="en">
                          <a:latin typeface="Proxima Nova"/>
                          <a:ea typeface="Proxima Nova"/>
                          <a:cs typeface="Proxima Nova"/>
                          <a:sym typeface="Proxima Nova"/>
                        </a:rPr>
                        <a:t>N.A.</a:t>
                      </a:r>
                      <a:endParaRPr i="1">
                        <a:latin typeface="Proxima Nova"/>
                        <a:ea typeface="Proxima Nova"/>
                        <a:cs typeface="Proxima Nova"/>
                        <a:sym typeface="Proxima Nova"/>
                      </a:endParaRPr>
                    </a:p>
                  </a:txBody>
                  <a:tcPr marT="91425" marB="91425" marR="91425" marL="91425">
                    <a:lnL cap="flat" cmpd="sng" w="19050">
                      <a:solidFill>
                        <a:srgbClr val="434343"/>
                      </a:solidFill>
                      <a:prstDash val="solid"/>
                      <a:round/>
                      <a:headEnd len="sm" w="sm" type="none"/>
                      <a:tailEnd len="sm" w="sm" type="none"/>
                    </a:lnL>
                    <a:lnB cap="flat" cmpd="sng" w="19050">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E69138"/>
                          </a:solidFill>
                          <a:latin typeface="Proxima Nova"/>
                          <a:ea typeface="Proxima Nova"/>
                          <a:cs typeface="Proxima Nova"/>
                          <a:sym typeface="Proxima Nova"/>
                        </a:rPr>
                        <a:t>5:55:28</a:t>
                      </a:r>
                      <a:endParaRPr b="1">
                        <a:solidFill>
                          <a:srgbClr val="E69138"/>
                        </a:solidFill>
                        <a:latin typeface="Proxima Nova"/>
                        <a:ea typeface="Proxima Nova"/>
                        <a:cs typeface="Proxima Nova"/>
                        <a:sym typeface="Proxima Nova"/>
                      </a:endParaRPr>
                    </a:p>
                  </a:txBody>
                  <a:tcPr marT="91425" marB="91425" marR="91425" marL="91425">
                    <a:lnB cap="flat" cmpd="sng" w="19050">
                      <a:solidFill>
                        <a:srgbClr val="434343"/>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&lt; 20s</a:t>
                      </a:r>
                      <a:endParaRPr>
                        <a:latin typeface="Proxima Nova"/>
                        <a:ea typeface="Proxima Nova"/>
                        <a:cs typeface="Proxima Nova"/>
                        <a:sym typeface="Proxima Nova"/>
                      </a:endParaRPr>
                    </a:p>
                  </a:txBody>
                  <a:tcPr marT="91425" marB="91425" marR="91425" marL="91425">
                    <a:lnB cap="flat" cmpd="sng" w="19050">
                      <a:solidFill>
                        <a:srgbClr val="434343"/>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&lt; 20s</a:t>
                      </a:r>
                      <a:endParaRPr>
                        <a:latin typeface="Proxima Nova"/>
                        <a:ea typeface="Proxima Nova"/>
                        <a:cs typeface="Proxima Nova"/>
                        <a:sym typeface="Proxima Nova"/>
                      </a:endParaRPr>
                    </a:p>
                  </a:txBody>
                  <a:tcPr marT="91425" marB="91425" marR="91425" marL="91425">
                    <a:lnB cap="flat" cmpd="sng" w="19050">
                      <a:solidFill>
                        <a:srgbClr val="434343"/>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&lt; 20s</a:t>
                      </a:r>
                      <a:endParaRPr>
                        <a:latin typeface="Proxima Nova"/>
                        <a:ea typeface="Proxima Nova"/>
                        <a:cs typeface="Proxima Nova"/>
                        <a:sym typeface="Proxima Nova"/>
                      </a:endParaRPr>
                    </a:p>
                  </a:txBody>
                  <a:tcPr marT="91425" marB="91425" marR="91425" marL="91425">
                    <a:lnB cap="flat" cmpd="sng" w="19050">
                      <a:solidFill>
                        <a:srgbClr val="434343"/>
                      </a:solidFill>
                      <a:prstDash val="solid"/>
                      <a:round/>
                      <a:headEnd len="sm" w="sm" type="none"/>
                      <a:tailEnd len="sm" w="sm" type="none"/>
                    </a:lnB>
                  </a:tcPr>
                </a:tc>
              </a:tr>
              <a:tr h="396200">
                <a:tc>
                  <a:txBody>
                    <a:bodyPr/>
                    <a:lstStyle/>
                    <a:p>
                      <a:pPr indent="0" lvl="0" marL="0" rtl="0" algn="r">
                        <a:spcBef>
                          <a:spcPts val="0"/>
                        </a:spcBef>
                        <a:spcAft>
                          <a:spcPts val="0"/>
                        </a:spcAft>
                        <a:buNone/>
                      </a:pPr>
                      <a:r>
                        <a:rPr b="1" lang="en">
                          <a:latin typeface="Proxima Nova"/>
                          <a:ea typeface="Proxima Nova"/>
                          <a:cs typeface="Proxima Nova"/>
                          <a:sym typeface="Proxima Nova"/>
                        </a:rPr>
                        <a:t>k3d</a:t>
                      </a:r>
                      <a:endParaRPr b="1">
                        <a:latin typeface="Proxima Nova"/>
                        <a:ea typeface="Proxima Nova"/>
                        <a:cs typeface="Proxima Nova"/>
                        <a:sym typeface="Proxima Nova"/>
                      </a:endParaRPr>
                    </a:p>
                  </a:txBody>
                  <a:tcPr marT="91425" marB="91425" marR="91425" marL="91425">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tcPr>
                </a:tc>
                <a:tc>
                  <a:txBody>
                    <a:bodyPr/>
                    <a:lstStyle/>
                    <a:p>
                      <a:pPr indent="0" lvl="0" marL="0" rtl="0" algn="ctr">
                        <a:spcBef>
                          <a:spcPts val="0"/>
                        </a:spcBef>
                        <a:spcAft>
                          <a:spcPts val="0"/>
                        </a:spcAft>
                        <a:buNone/>
                      </a:pPr>
                      <a:r>
                        <a:rPr i="1" lang="en">
                          <a:latin typeface="Proxima Nova"/>
                          <a:ea typeface="Proxima Nova"/>
                          <a:cs typeface="Proxima Nova"/>
                          <a:sym typeface="Proxima Nova"/>
                        </a:rPr>
                        <a:t>N.A.</a:t>
                      </a:r>
                      <a:endParaRPr i="1">
                        <a:latin typeface="Proxima Nova"/>
                        <a:ea typeface="Proxima Nova"/>
                        <a:cs typeface="Proxima Nova"/>
                        <a:sym typeface="Proxima Nova"/>
                      </a:endParaRPr>
                    </a:p>
                  </a:txBody>
                  <a:tcPr marT="91425" marB="91425" marR="91425" marL="91425">
                    <a:lnL cap="flat" cmpd="sng" w="19050">
                      <a:solidFill>
                        <a:srgbClr val="434343"/>
                      </a:solidFill>
                      <a:prstDash val="solid"/>
                      <a:round/>
                      <a:headEnd len="sm" w="sm" type="none"/>
                      <a:tailEnd len="sm" w="sm" type="none"/>
                    </a:lnL>
                    <a:lnT cap="flat" cmpd="sng" w="19050">
                      <a:solidFill>
                        <a:srgbClr val="434343"/>
                      </a:solidFill>
                      <a:prstDash val="solid"/>
                      <a:round/>
                      <a:headEnd len="sm" w="sm" type="none"/>
                      <a:tailEnd len="sm" w="sm" type="none"/>
                    </a:lnT>
                  </a:tcPr>
                </a:tc>
                <a:tc>
                  <a:txBody>
                    <a:bodyPr/>
                    <a:lstStyle/>
                    <a:p>
                      <a:pPr indent="0" lvl="0" marL="0" rtl="0" algn="ctr">
                        <a:spcBef>
                          <a:spcPts val="0"/>
                        </a:spcBef>
                        <a:spcAft>
                          <a:spcPts val="0"/>
                        </a:spcAft>
                        <a:buNone/>
                      </a:pPr>
                      <a:r>
                        <a:rPr b="1" lang="en">
                          <a:solidFill>
                            <a:srgbClr val="E69138"/>
                          </a:solidFill>
                          <a:latin typeface="Proxima Nova"/>
                          <a:ea typeface="Proxima Nova"/>
                          <a:cs typeface="Proxima Nova"/>
                          <a:sym typeface="Proxima Nova"/>
                        </a:rPr>
                        <a:t>5:41:10</a:t>
                      </a:r>
                      <a:endParaRPr b="1">
                        <a:solidFill>
                          <a:srgbClr val="E69138"/>
                        </a:solidFill>
                        <a:latin typeface="Proxima Nova"/>
                        <a:ea typeface="Proxima Nova"/>
                        <a:cs typeface="Proxima Nova"/>
                        <a:sym typeface="Proxima Nova"/>
                      </a:endParaRPr>
                    </a:p>
                  </a:txBody>
                  <a:tcPr marT="91425" marB="91425" marR="91425" marL="91425">
                    <a:lnT cap="flat" cmpd="sng" w="19050">
                      <a:solidFill>
                        <a:srgbClr val="434343"/>
                      </a:solidFill>
                      <a:prstDash val="solid"/>
                      <a:round/>
                      <a:headEnd len="sm" w="sm" type="none"/>
                      <a:tailEnd len="sm" w="sm" type="none"/>
                    </a:lnT>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&lt; 20s</a:t>
                      </a:r>
                      <a:endParaRPr>
                        <a:latin typeface="Proxima Nova"/>
                        <a:ea typeface="Proxima Nova"/>
                        <a:cs typeface="Proxima Nova"/>
                        <a:sym typeface="Proxima Nova"/>
                      </a:endParaRPr>
                    </a:p>
                  </a:txBody>
                  <a:tcPr marT="91425" marB="91425" marR="91425" marL="91425">
                    <a:lnT cap="flat" cmpd="sng" w="19050">
                      <a:solidFill>
                        <a:srgbClr val="434343"/>
                      </a:solidFill>
                      <a:prstDash val="solid"/>
                      <a:round/>
                      <a:headEnd len="sm" w="sm" type="none"/>
                      <a:tailEnd len="sm" w="sm" type="none"/>
                    </a:lnT>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&lt; 20s</a:t>
                      </a:r>
                      <a:endParaRPr>
                        <a:latin typeface="Proxima Nova"/>
                        <a:ea typeface="Proxima Nova"/>
                        <a:cs typeface="Proxima Nova"/>
                        <a:sym typeface="Proxima Nova"/>
                      </a:endParaRPr>
                    </a:p>
                  </a:txBody>
                  <a:tcPr marT="91425" marB="91425" marR="91425" marL="91425">
                    <a:lnT cap="flat" cmpd="sng" w="19050">
                      <a:solidFill>
                        <a:srgbClr val="434343"/>
                      </a:solidFill>
                      <a:prstDash val="solid"/>
                      <a:round/>
                      <a:headEnd len="sm" w="sm" type="none"/>
                      <a:tailEnd len="sm" w="sm" type="none"/>
                    </a:lnT>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&lt; 20s</a:t>
                      </a:r>
                      <a:endParaRPr>
                        <a:latin typeface="Proxima Nova"/>
                        <a:ea typeface="Proxima Nova"/>
                        <a:cs typeface="Proxima Nova"/>
                        <a:sym typeface="Proxima Nova"/>
                      </a:endParaRPr>
                    </a:p>
                  </a:txBody>
                  <a:tcPr marT="91425" marB="91425" marR="91425" marL="91425">
                    <a:lnT cap="flat" cmpd="sng" w="19050">
                      <a:solidFill>
                        <a:srgbClr val="434343"/>
                      </a:solidFill>
                      <a:prstDash val="solid"/>
                      <a:round/>
                      <a:headEnd len="sm" w="sm" type="none"/>
                      <a:tailEnd len="sm" w="sm" type="none"/>
                    </a:lnT>
                  </a:tcPr>
                </a:tc>
              </a:tr>
              <a:tr h="396200">
                <a:tc>
                  <a:txBody>
                    <a:bodyPr/>
                    <a:lstStyle/>
                    <a:p>
                      <a:pPr indent="0" lvl="0" marL="0" rtl="0" algn="r">
                        <a:spcBef>
                          <a:spcPts val="0"/>
                        </a:spcBef>
                        <a:spcAft>
                          <a:spcPts val="0"/>
                        </a:spcAft>
                        <a:buNone/>
                      </a:pPr>
                      <a:r>
                        <a:rPr i="1" lang="en">
                          <a:latin typeface="Proxima Nova"/>
                          <a:ea typeface="Proxima Nova"/>
                          <a:cs typeface="Proxima Nova"/>
                          <a:sym typeface="Proxima Nova"/>
                        </a:rPr>
                        <a:t>Iterum</a:t>
                      </a:r>
                      <a:endParaRPr i="1">
                        <a:latin typeface="Proxima Nova"/>
                        <a:ea typeface="Proxima Nova"/>
                        <a:cs typeface="Proxima Nova"/>
                        <a:sym typeface="Proxima Nova"/>
                      </a:endParaRPr>
                    </a:p>
                  </a:txBody>
                  <a:tcPr marT="91425" marB="91425" marR="91425" marL="91425">
                    <a:lnR cap="flat" cmpd="sng" w="19050">
                      <a:solidFill>
                        <a:srgbClr val="434343"/>
                      </a:solidFill>
                      <a:prstDash val="solid"/>
                      <a:round/>
                      <a:headEnd len="sm" w="sm" type="none"/>
                      <a:tailEnd len="sm" w="sm" type="none"/>
                    </a:lnR>
                    <a:lnB cap="flat" cmpd="sng" w="19050">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Proxima Nova"/>
                          <a:ea typeface="Proxima Nova"/>
                          <a:cs typeface="Proxima Nova"/>
                          <a:sym typeface="Proxima Nova"/>
                        </a:rPr>
                        <a:t>0:22:05</a:t>
                      </a:r>
                      <a:endParaRPr>
                        <a:latin typeface="Proxima Nova"/>
                        <a:ea typeface="Proxima Nova"/>
                        <a:cs typeface="Proxima Nova"/>
                        <a:sym typeface="Proxima Nova"/>
                      </a:endParaRPr>
                    </a:p>
                  </a:txBody>
                  <a:tcPr marT="91425" marB="91425" marR="91425" marL="91425">
                    <a:lnL cap="flat" cmpd="sng" w="19050">
                      <a:solidFill>
                        <a:srgbClr val="434343"/>
                      </a:solidFill>
                      <a:prstDash val="solid"/>
                      <a:round/>
                      <a:headEnd len="sm" w="sm" type="none"/>
                      <a:tailEnd len="sm" w="sm" type="none"/>
                    </a:lnL>
                    <a:lnB cap="flat" cmpd="sng" w="19050">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E69138"/>
                          </a:solidFill>
                          <a:latin typeface="Proxima Nova"/>
                          <a:ea typeface="Proxima Nova"/>
                          <a:cs typeface="Proxima Nova"/>
                          <a:sym typeface="Proxima Nova"/>
                        </a:rPr>
                        <a:t>6:48:43</a:t>
                      </a:r>
                      <a:endParaRPr b="1">
                        <a:solidFill>
                          <a:srgbClr val="E69138"/>
                        </a:solidFill>
                        <a:latin typeface="Proxima Nova"/>
                        <a:ea typeface="Proxima Nova"/>
                        <a:cs typeface="Proxima Nova"/>
                        <a:sym typeface="Proxima Nova"/>
                      </a:endParaRPr>
                    </a:p>
                  </a:txBody>
                  <a:tcPr marT="91425" marB="91425" marR="91425" marL="91425">
                    <a:lnB cap="flat" cmpd="sng" w="19050">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E69138"/>
                          </a:solidFill>
                          <a:latin typeface="Proxima Nova"/>
                          <a:ea typeface="Proxima Nova"/>
                          <a:cs typeface="Proxima Nova"/>
                          <a:sym typeface="Proxima Nova"/>
                        </a:rPr>
                        <a:t>0:19:10</a:t>
                      </a:r>
                      <a:endParaRPr b="1">
                        <a:solidFill>
                          <a:srgbClr val="E69138"/>
                        </a:solidFill>
                        <a:latin typeface="Proxima Nova"/>
                        <a:ea typeface="Proxima Nova"/>
                        <a:cs typeface="Proxima Nova"/>
                        <a:sym typeface="Proxima Nova"/>
                      </a:endParaRPr>
                    </a:p>
                  </a:txBody>
                  <a:tcPr marT="91425" marB="91425" marR="91425" marL="91425">
                    <a:lnB cap="flat" cmpd="sng" w="19050">
                      <a:solidFill>
                        <a:srgbClr val="434343"/>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&lt; 20s</a:t>
                      </a:r>
                      <a:endParaRPr>
                        <a:latin typeface="Proxima Nova"/>
                        <a:ea typeface="Proxima Nova"/>
                        <a:cs typeface="Proxima Nova"/>
                        <a:sym typeface="Proxima Nova"/>
                      </a:endParaRPr>
                    </a:p>
                  </a:txBody>
                  <a:tcPr marT="91425" marB="91425" marR="91425" marL="91425">
                    <a:lnB cap="flat" cmpd="sng" w="19050">
                      <a:solidFill>
                        <a:srgbClr val="434343"/>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&lt; 20s</a:t>
                      </a:r>
                      <a:endParaRPr>
                        <a:latin typeface="Proxima Nova"/>
                        <a:ea typeface="Proxima Nova"/>
                        <a:cs typeface="Proxima Nova"/>
                        <a:sym typeface="Proxima Nova"/>
                      </a:endParaRPr>
                    </a:p>
                  </a:txBody>
                  <a:tcPr marT="91425" marB="91425" marR="91425" marL="91425">
                    <a:lnB cap="flat" cmpd="sng" w="19050">
                      <a:solidFill>
                        <a:srgbClr val="434343"/>
                      </a:solidFill>
                      <a:prstDash val="solid"/>
                      <a:round/>
                      <a:headEnd len="sm" w="sm" type="none"/>
                      <a:tailEnd len="sm" w="sm" type="none"/>
                    </a:lnB>
                  </a:tcPr>
                </a:tc>
              </a:tr>
              <a:tr h="396200">
                <a:tc>
                  <a:txBody>
                    <a:bodyPr/>
                    <a:lstStyle/>
                    <a:p>
                      <a:pPr indent="0" lvl="0" marL="0" rtl="0" algn="r">
                        <a:spcBef>
                          <a:spcPts val="0"/>
                        </a:spcBef>
                        <a:spcAft>
                          <a:spcPts val="0"/>
                        </a:spcAft>
                        <a:buNone/>
                      </a:pPr>
                      <a:r>
                        <a:rPr b="1" lang="en">
                          <a:latin typeface="Proxima Nova"/>
                          <a:ea typeface="Proxima Nova"/>
                          <a:cs typeface="Proxima Nova"/>
                          <a:sym typeface="Proxima Nova"/>
                        </a:rPr>
                        <a:t>GCloud</a:t>
                      </a:r>
                      <a:endParaRPr b="1">
                        <a:latin typeface="Proxima Nova"/>
                        <a:ea typeface="Proxima Nova"/>
                        <a:cs typeface="Proxima Nova"/>
                        <a:sym typeface="Proxima Nova"/>
                      </a:endParaRPr>
                    </a:p>
                  </a:txBody>
                  <a:tcPr marT="91425" marB="91425" marR="91425" marL="91425">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tcPr>
                </a:tc>
                <a:tc>
                  <a:txBody>
                    <a:bodyPr/>
                    <a:lstStyle/>
                    <a:p>
                      <a:pPr indent="0" lvl="0" marL="0" rtl="0" algn="ctr">
                        <a:spcBef>
                          <a:spcPts val="0"/>
                        </a:spcBef>
                        <a:spcAft>
                          <a:spcPts val="0"/>
                        </a:spcAft>
                        <a:buNone/>
                      </a:pPr>
                      <a:r>
                        <a:rPr i="1" lang="en">
                          <a:latin typeface="Proxima Nova"/>
                          <a:ea typeface="Proxima Nova"/>
                          <a:cs typeface="Proxima Nova"/>
                          <a:sym typeface="Proxima Nova"/>
                        </a:rPr>
                        <a:t>N.A.</a:t>
                      </a:r>
                      <a:endParaRPr i="1">
                        <a:latin typeface="Proxima Nova"/>
                        <a:ea typeface="Proxima Nova"/>
                        <a:cs typeface="Proxima Nova"/>
                        <a:sym typeface="Proxima Nova"/>
                      </a:endParaRPr>
                    </a:p>
                  </a:txBody>
                  <a:tcPr marT="91425" marB="91425" marR="91425" marL="91425">
                    <a:lnL cap="flat" cmpd="sng" w="19050">
                      <a:solidFill>
                        <a:srgbClr val="434343"/>
                      </a:solidFill>
                      <a:prstDash val="solid"/>
                      <a:round/>
                      <a:headEnd len="sm" w="sm" type="none"/>
                      <a:tailEnd len="sm" w="sm" type="none"/>
                    </a:lnL>
                    <a:lnT cap="flat" cmpd="sng" w="19050">
                      <a:solidFill>
                        <a:srgbClr val="434343"/>
                      </a:solidFill>
                      <a:prstDash val="solid"/>
                      <a:round/>
                      <a:headEnd len="sm" w="sm" type="none"/>
                      <a:tailEnd len="sm" w="sm" type="none"/>
                    </a:lnT>
                  </a:tcPr>
                </a:tc>
                <a:tc>
                  <a:txBody>
                    <a:bodyPr/>
                    <a:lstStyle/>
                    <a:p>
                      <a:pPr indent="0" lvl="0" marL="0" rtl="0" algn="ctr">
                        <a:spcBef>
                          <a:spcPts val="0"/>
                        </a:spcBef>
                        <a:spcAft>
                          <a:spcPts val="0"/>
                        </a:spcAft>
                        <a:buNone/>
                      </a:pPr>
                      <a:r>
                        <a:rPr b="1" lang="en">
                          <a:solidFill>
                            <a:srgbClr val="E69138"/>
                          </a:solidFill>
                          <a:latin typeface="Proxima Nova"/>
                          <a:ea typeface="Proxima Nova"/>
                          <a:cs typeface="Proxima Nova"/>
                          <a:sym typeface="Proxima Nova"/>
                        </a:rPr>
                        <a:t>11:04:12</a:t>
                      </a:r>
                      <a:endParaRPr b="1">
                        <a:solidFill>
                          <a:srgbClr val="E69138"/>
                        </a:solidFill>
                        <a:latin typeface="Proxima Nova"/>
                        <a:ea typeface="Proxima Nova"/>
                        <a:cs typeface="Proxima Nova"/>
                        <a:sym typeface="Proxima Nova"/>
                      </a:endParaRPr>
                    </a:p>
                  </a:txBody>
                  <a:tcPr marT="91425" marB="91425" marR="91425" marL="91425">
                    <a:lnT cap="flat" cmpd="sng" w="19050">
                      <a:solidFill>
                        <a:srgbClr val="434343"/>
                      </a:solidFill>
                      <a:prstDash val="solid"/>
                      <a:round/>
                      <a:headEnd len="sm" w="sm" type="none"/>
                      <a:tailEnd len="sm" w="sm" type="none"/>
                    </a:lnT>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&lt; 20s</a:t>
                      </a:r>
                      <a:endParaRPr>
                        <a:latin typeface="Proxima Nova"/>
                        <a:ea typeface="Proxima Nova"/>
                        <a:cs typeface="Proxima Nova"/>
                        <a:sym typeface="Proxima Nova"/>
                      </a:endParaRPr>
                    </a:p>
                  </a:txBody>
                  <a:tcPr marT="91425" marB="91425" marR="91425" marL="91425">
                    <a:lnT cap="flat" cmpd="sng" w="19050">
                      <a:solidFill>
                        <a:srgbClr val="434343"/>
                      </a:solidFill>
                      <a:prstDash val="solid"/>
                      <a:round/>
                      <a:headEnd len="sm" w="sm" type="none"/>
                      <a:tailEnd len="sm" w="sm" type="none"/>
                    </a:lnT>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&lt; 20s</a:t>
                      </a:r>
                      <a:endParaRPr>
                        <a:latin typeface="Proxima Nova"/>
                        <a:ea typeface="Proxima Nova"/>
                        <a:cs typeface="Proxima Nova"/>
                        <a:sym typeface="Proxima Nova"/>
                      </a:endParaRPr>
                    </a:p>
                  </a:txBody>
                  <a:tcPr marT="91425" marB="91425" marR="91425" marL="91425">
                    <a:lnT cap="flat" cmpd="sng" w="19050">
                      <a:solidFill>
                        <a:srgbClr val="434343"/>
                      </a:solidFill>
                      <a:prstDash val="solid"/>
                      <a:round/>
                      <a:headEnd len="sm" w="sm" type="none"/>
                      <a:tailEnd len="sm" w="sm" type="none"/>
                    </a:lnT>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&lt; 20s</a:t>
                      </a:r>
                      <a:endParaRPr>
                        <a:latin typeface="Proxima Nova"/>
                        <a:ea typeface="Proxima Nova"/>
                        <a:cs typeface="Proxima Nova"/>
                        <a:sym typeface="Proxima Nova"/>
                      </a:endParaRPr>
                    </a:p>
                  </a:txBody>
                  <a:tcPr marT="91425" marB="91425" marR="91425" marL="91425">
                    <a:lnT cap="flat" cmpd="sng" w="19050">
                      <a:solidFill>
                        <a:srgbClr val="434343"/>
                      </a:solidFill>
                      <a:prstDash val="solid"/>
                      <a:round/>
                      <a:headEnd len="sm" w="sm" type="none"/>
                      <a:tailEnd len="sm" w="sm" type="none"/>
                    </a:lnT>
                  </a:tcPr>
                </a:tc>
              </a:tr>
              <a:tr h="396200">
                <a:tc>
                  <a:txBody>
                    <a:bodyPr/>
                    <a:lstStyle/>
                    <a:p>
                      <a:pPr indent="0" lvl="0" marL="0" rtl="0" algn="r">
                        <a:spcBef>
                          <a:spcPts val="0"/>
                        </a:spcBef>
                        <a:spcAft>
                          <a:spcPts val="0"/>
                        </a:spcAft>
                        <a:buNone/>
                      </a:pPr>
                      <a:r>
                        <a:rPr i="1" lang="en">
                          <a:latin typeface="Proxima Nova"/>
                          <a:ea typeface="Proxima Nova"/>
                          <a:cs typeface="Proxima Nova"/>
                          <a:sym typeface="Proxima Nova"/>
                        </a:rPr>
                        <a:t>Iterum</a:t>
                      </a:r>
                      <a:endParaRPr i="1">
                        <a:latin typeface="Proxima Nova"/>
                        <a:ea typeface="Proxima Nova"/>
                        <a:cs typeface="Proxima Nova"/>
                        <a:sym typeface="Proxima Nova"/>
                      </a:endParaRPr>
                    </a:p>
                  </a:txBody>
                  <a:tcPr marT="91425" marB="91425" marR="91425" marL="91425">
                    <a:lnR cap="flat" cmpd="sng" w="19050">
                      <a:solidFill>
                        <a:srgbClr val="434343"/>
                      </a:solidFill>
                      <a:prstDash val="solid"/>
                      <a:round/>
                      <a:headEnd len="sm" w="sm" type="none"/>
                      <a:tailEnd len="sm" w="sm" type="none"/>
                    </a:lnR>
                  </a:tcPr>
                </a:tc>
                <a:tc>
                  <a:txBody>
                    <a:bodyPr/>
                    <a:lstStyle/>
                    <a:p>
                      <a:pPr indent="0" lvl="0" marL="0" rtl="0" algn="ctr">
                        <a:spcBef>
                          <a:spcPts val="0"/>
                        </a:spcBef>
                        <a:spcAft>
                          <a:spcPts val="0"/>
                        </a:spcAft>
                        <a:buNone/>
                      </a:pPr>
                      <a:r>
                        <a:rPr lang="en">
                          <a:latin typeface="Proxima Nova"/>
                          <a:ea typeface="Proxima Nova"/>
                          <a:cs typeface="Proxima Nova"/>
                          <a:sym typeface="Proxima Nova"/>
                        </a:rPr>
                        <a:t>0:43:46</a:t>
                      </a:r>
                      <a:endParaRPr>
                        <a:latin typeface="Proxima Nova"/>
                        <a:ea typeface="Proxima Nova"/>
                        <a:cs typeface="Proxima Nova"/>
                        <a:sym typeface="Proxima Nova"/>
                      </a:endParaRPr>
                    </a:p>
                  </a:txBody>
                  <a:tcPr marT="91425" marB="91425" marR="91425" marL="91425">
                    <a:lnL cap="flat" cmpd="sng" w="19050">
                      <a:solidFill>
                        <a:srgbClr val="434343"/>
                      </a:solidFill>
                      <a:prstDash val="solid"/>
                      <a:round/>
                      <a:headEnd len="sm" w="sm" type="none"/>
                      <a:tailEnd len="sm" w="sm" type="none"/>
                    </a:lnL>
                  </a:tcPr>
                </a:tc>
                <a:tc>
                  <a:txBody>
                    <a:bodyPr/>
                    <a:lstStyle/>
                    <a:p>
                      <a:pPr indent="0" lvl="0" marL="0" rtl="0" algn="ctr">
                        <a:spcBef>
                          <a:spcPts val="0"/>
                        </a:spcBef>
                        <a:spcAft>
                          <a:spcPts val="0"/>
                        </a:spcAft>
                        <a:buNone/>
                      </a:pPr>
                      <a:r>
                        <a:rPr b="1" lang="en">
                          <a:solidFill>
                            <a:srgbClr val="E69138"/>
                          </a:solidFill>
                          <a:latin typeface="Proxima Nova"/>
                          <a:ea typeface="Proxima Nova"/>
                          <a:cs typeface="Proxima Nova"/>
                          <a:sym typeface="Proxima Nova"/>
                        </a:rPr>
                        <a:t>10:18:09</a:t>
                      </a:r>
                      <a:endParaRPr b="1">
                        <a:solidFill>
                          <a:srgbClr val="E69138"/>
                        </a:solidFill>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b="1" lang="en">
                          <a:solidFill>
                            <a:srgbClr val="E69138"/>
                          </a:solidFill>
                          <a:latin typeface="Proxima Nova"/>
                          <a:ea typeface="Proxima Nova"/>
                          <a:cs typeface="Proxima Nova"/>
                          <a:sym typeface="Proxima Nova"/>
                        </a:rPr>
                        <a:t>0:50:31</a:t>
                      </a:r>
                      <a:endParaRPr b="1">
                        <a:solidFill>
                          <a:srgbClr val="E69138"/>
                        </a:solidFill>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&lt; 20s</a:t>
                      </a:r>
                      <a:endParaRPr>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&lt; 20s</a:t>
                      </a:r>
                      <a:endParaRPr>
                        <a:latin typeface="Proxima Nova"/>
                        <a:ea typeface="Proxima Nova"/>
                        <a:cs typeface="Proxima Nova"/>
                        <a:sym typeface="Proxima Nova"/>
                      </a:endParaRPr>
                    </a:p>
                  </a:txBody>
                  <a:tcPr marT="91425" marB="91425" marR="91425" marL="91425"/>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g8d7535c5af_2_293"/>
          <p:cNvSpPr txBox="1"/>
          <p:nvPr>
            <p:ph type="title"/>
          </p:nvPr>
        </p:nvSpPr>
        <p:spPr>
          <a:xfrm>
            <a:off x="1" y="438150"/>
            <a:ext cx="9140700" cy="594000"/>
          </a:xfrm>
          <a:prstGeom prst="rect">
            <a:avLst/>
          </a:prstGeom>
        </p:spPr>
        <p:txBody>
          <a:bodyPr anchorCtr="0" anchor="ctr" bIns="35100" lIns="737100" spcFirstLastPara="1" rIns="202500" wrap="square" tIns="35100">
            <a:noAutofit/>
          </a:bodyPr>
          <a:lstStyle/>
          <a:p>
            <a:pPr indent="0" lvl="0" marL="0" rtl="0" algn="l">
              <a:spcBef>
                <a:spcPts val="0"/>
              </a:spcBef>
              <a:spcAft>
                <a:spcPts val="0"/>
              </a:spcAft>
              <a:buNone/>
            </a:pPr>
            <a:r>
              <a:rPr lang="en"/>
              <a:t>Runtime r</a:t>
            </a:r>
            <a:r>
              <a:rPr lang="en"/>
              <a:t>esults</a:t>
            </a:r>
            <a:endParaRPr/>
          </a:p>
        </p:txBody>
      </p:sp>
      <p:sp>
        <p:nvSpPr>
          <p:cNvPr id="459" name="Google Shape;459;g8d7535c5af_2_293"/>
          <p:cNvSpPr txBox="1"/>
          <p:nvPr>
            <p:ph idx="1" type="body"/>
          </p:nvPr>
        </p:nvSpPr>
        <p:spPr>
          <a:xfrm>
            <a:off x="1" y="1091684"/>
            <a:ext cx="9140700" cy="3861300"/>
          </a:xfrm>
          <a:prstGeom prst="rect">
            <a:avLst/>
          </a:prstGeom>
        </p:spPr>
        <p:txBody>
          <a:bodyPr anchorCtr="0" anchor="t" bIns="34275" lIns="736550" spcFirstLastPara="1" rIns="202500" wrap="square" tIns="34275">
            <a:noAutofit/>
          </a:bodyPr>
          <a:lstStyle/>
          <a:p>
            <a:pPr indent="0" lvl="0" marL="457200" rtl="0" algn="l">
              <a:spcBef>
                <a:spcPts val="300"/>
              </a:spcBef>
              <a:spcAft>
                <a:spcPts val="0"/>
              </a:spcAft>
              <a:buNone/>
            </a:pPr>
            <a:r>
              <a:t/>
            </a:r>
            <a:endParaRPr/>
          </a:p>
          <a:p>
            <a:pPr indent="0" lvl="0" marL="457200" rtl="0" algn="l">
              <a:spcBef>
                <a:spcPts val="300"/>
              </a:spcBef>
              <a:spcAft>
                <a:spcPts val="0"/>
              </a:spcAft>
              <a:buNone/>
            </a:pPr>
            <a:r>
              <a:rPr lang="en"/>
              <a:t>S</a:t>
            </a:r>
            <a:r>
              <a:rPr lang="en"/>
              <a:t>ingle node versus parallelized setup</a:t>
            </a:r>
            <a:endParaRPr/>
          </a:p>
          <a:p>
            <a:pPr indent="-317500" lvl="0" marL="1371600" rtl="0" algn="l">
              <a:spcBef>
                <a:spcPts val="300"/>
              </a:spcBef>
              <a:spcAft>
                <a:spcPts val="0"/>
              </a:spcAft>
              <a:buSzPts val="1400"/>
              <a:buChar char="›"/>
            </a:pPr>
            <a:r>
              <a:rPr lang="en"/>
              <a:t>Parallelization capabilities</a:t>
            </a:r>
            <a:endParaRPr/>
          </a:p>
          <a:p>
            <a:pPr indent="-317500" lvl="0" marL="1371600" rtl="0" algn="l">
              <a:spcBef>
                <a:spcPts val="0"/>
              </a:spcBef>
              <a:spcAft>
                <a:spcPts val="0"/>
              </a:spcAft>
              <a:buSzPts val="1400"/>
              <a:buChar char="›"/>
            </a:pPr>
            <a:r>
              <a:rPr lang="en"/>
              <a:t>Speed up of factor ~4</a:t>
            </a:r>
            <a:endParaRPr/>
          </a:p>
        </p:txBody>
      </p:sp>
      <p:sp>
        <p:nvSpPr>
          <p:cNvPr id="460" name="Google Shape;460;g8d7535c5af_2_29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1" name="Google Shape;461;g8d7535c5af_2_293"/>
          <p:cNvSpPr txBox="1"/>
          <p:nvPr/>
        </p:nvSpPr>
        <p:spPr>
          <a:xfrm>
            <a:off x="4521675" y="0"/>
            <a:ext cx="3609300" cy="303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999999"/>
                </a:solidFill>
                <a:latin typeface="Roboto"/>
                <a:ea typeface="Roboto"/>
                <a:cs typeface="Roboto"/>
                <a:sym typeface="Roboto"/>
              </a:rPr>
              <a:t>USE CASE 2: EGOCENTRIC PHOTO STREAM</a:t>
            </a:r>
            <a:endParaRPr b="1" sz="1300">
              <a:solidFill>
                <a:srgbClr val="999999"/>
              </a:solidFill>
              <a:latin typeface="Roboto"/>
              <a:ea typeface="Roboto"/>
              <a:cs typeface="Roboto"/>
              <a:sym typeface="Roboto"/>
            </a:endParaRPr>
          </a:p>
        </p:txBody>
      </p:sp>
      <p:graphicFrame>
        <p:nvGraphicFramePr>
          <p:cNvPr id="462" name="Google Shape;462;g8d7535c5af_2_293"/>
          <p:cNvGraphicFramePr/>
          <p:nvPr/>
        </p:nvGraphicFramePr>
        <p:xfrm>
          <a:off x="3006775" y="2881025"/>
          <a:ext cx="3000000" cy="3000000"/>
        </p:xfrm>
        <a:graphic>
          <a:graphicData uri="http://schemas.openxmlformats.org/drawingml/2006/table">
            <a:tbl>
              <a:tblPr>
                <a:noFill/>
                <a:tableStyleId>{52B55535-5D35-49BC-A77C-19CFE8E84B1D}</a:tableStyleId>
              </a:tblPr>
              <a:tblGrid>
                <a:gridCol w="918975"/>
                <a:gridCol w="831225"/>
                <a:gridCol w="895250"/>
                <a:gridCol w="1082775"/>
                <a:gridCol w="830475"/>
                <a:gridCol w="838900"/>
              </a:tblGrid>
              <a:tr h="320700">
                <a:tc>
                  <a:txBody>
                    <a:bodyPr/>
                    <a:lstStyle/>
                    <a:p>
                      <a:pPr indent="0" lvl="0" marL="0" rtl="0" algn="r">
                        <a:spcBef>
                          <a:spcPts val="0"/>
                        </a:spcBef>
                        <a:spcAft>
                          <a:spcPts val="0"/>
                        </a:spcAft>
                        <a:buNone/>
                      </a:pPr>
                      <a:r>
                        <a:t/>
                      </a:r>
                      <a:endParaRPr>
                        <a:latin typeface="Proxima Nova"/>
                        <a:ea typeface="Proxima Nova"/>
                        <a:cs typeface="Proxima Nova"/>
                        <a:sym typeface="Proxima Nova"/>
                      </a:endParaRPr>
                    </a:p>
                  </a:txBody>
                  <a:tcPr marT="91425" marB="91425" marR="91425" marL="91425">
                    <a:lnR cap="flat" cmpd="sng" w="19050">
                      <a:solidFill>
                        <a:srgbClr val="434343"/>
                      </a:solidFill>
                      <a:prstDash val="solid"/>
                      <a:round/>
                      <a:headEnd len="sm" w="sm" type="none"/>
                      <a:tailEnd len="sm" w="sm" type="none"/>
                    </a:lnR>
                    <a:lnB cap="flat" cmpd="sng" w="19050">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b="1" i="1" lang="en">
                          <a:latin typeface="Proxima Nova"/>
                          <a:ea typeface="Proxima Nova"/>
                          <a:cs typeface="Proxima Nova"/>
                          <a:sym typeface="Proxima Nova"/>
                        </a:rPr>
                        <a:t>Frag.</a:t>
                      </a:r>
                      <a:endParaRPr b="1" i="1">
                        <a:latin typeface="Proxima Nova"/>
                        <a:ea typeface="Proxima Nova"/>
                        <a:cs typeface="Proxima Nova"/>
                        <a:sym typeface="Proxima Nova"/>
                      </a:endParaRPr>
                    </a:p>
                  </a:txBody>
                  <a:tcPr marT="91425" marB="91425" marR="91425" marL="91425">
                    <a:lnL cap="flat" cmpd="sng" w="19050">
                      <a:solidFill>
                        <a:srgbClr val="434343"/>
                      </a:solidFill>
                      <a:prstDash val="solid"/>
                      <a:round/>
                      <a:headEnd len="sm" w="sm" type="none"/>
                      <a:tailEnd len="sm" w="sm" type="none"/>
                    </a:lnL>
                    <a:lnB cap="flat" cmpd="sng" w="19050">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b="1" i="1" lang="en">
                          <a:latin typeface="Proxima Nova"/>
                          <a:ea typeface="Proxima Nova"/>
                          <a:cs typeface="Proxima Nova"/>
                          <a:sym typeface="Proxima Nova"/>
                        </a:rPr>
                        <a:t>Labeler</a:t>
                      </a:r>
                      <a:endParaRPr b="1" i="1">
                        <a:latin typeface="Proxima Nova"/>
                        <a:ea typeface="Proxima Nova"/>
                        <a:cs typeface="Proxima Nova"/>
                        <a:sym typeface="Proxima Nova"/>
                      </a:endParaRPr>
                    </a:p>
                  </a:txBody>
                  <a:tcPr marT="91425" marB="91425" marR="91425" marL="91425">
                    <a:lnB cap="flat" cmpd="sng" w="19050">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b="1" i="1" lang="en">
                          <a:latin typeface="Proxima Nova"/>
                          <a:ea typeface="Proxima Nova"/>
                          <a:cs typeface="Proxima Nova"/>
                          <a:sym typeface="Proxima Nova"/>
                        </a:rPr>
                        <a:t>Time aggr.</a:t>
                      </a:r>
                      <a:endParaRPr b="1" i="1">
                        <a:latin typeface="Proxima Nova"/>
                        <a:ea typeface="Proxima Nova"/>
                        <a:cs typeface="Proxima Nova"/>
                        <a:sym typeface="Proxima Nova"/>
                      </a:endParaRPr>
                    </a:p>
                  </a:txBody>
                  <a:tcPr marT="91425" marB="91425" marR="91425" marL="91425">
                    <a:lnB cap="flat" cmpd="sng" w="19050">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b="1" i="1" lang="en">
                          <a:latin typeface="Proxima Nova"/>
                          <a:ea typeface="Proxima Nova"/>
                          <a:cs typeface="Proxima Nova"/>
                          <a:sym typeface="Proxima Nova"/>
                        </a:rPr>
                        <a:t>Topics</a:t>
                      </a:r>
                      <a:endParaRPr b="1" i="1">
                        <a:latin typeface="Proxima Nova"/>
                        <a:ea typeface="Proxima Nova"/>
                        <a:cs typeface="Proxima Nova"/>
                        <a:sym typeface="Proxima Nova"/>
                      </a:endParaRPr>
                    </a:p>
                  </a:txBody>
                  <a:tcPr marT="91425" marB="91425" marR="91425" marL="91425">
                    <a:lnB cap="flat" cmpd="sng" w="19050">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b="1" i="1" lang="en">
                          <a:latin typeface="Proxima Nova"/>
                          <a:ea typeface="Proxima Nova"/>
                          <a:cs typeface="Proxima Nova"/>
                          <a:sym typeface="Proxima Nova"/>
                        </a:rPr>
                        <a:t>Rout</a:t>
                      </a:r>
                      <a:r>
                        <a:rPr b="1" lang="en">
                          <a:latin typeface="Proxima Nova"/>
                          <a:ea typeface="Proxima Nova"/>
                          <a:cs typeface="Proxima Nova"/>
                          <a:sym typeface="Proxima Nova"/>
                        </a:rPr>
                        <a:t>.</a:t>
                      </a:r>
                      <a:endParaRPr b="1">
                        <a:latin typeface="Proxima Nova"/>
                        <a:ea typeface="Proxima Nova"/>
                        <a:cs typeface="Proxima Nova"/>
                        <a:sym typeface="Proxima Nova"/>
                      </a:endParaRPr>
                    </a:p>
                  </a:txBody>
                  <a:tcPr marT="91425" marB="91425" marR="91425" marL="91425">
                    <a:lnB cap="flat" cmpd="sng" w="19050">
                      <a:solidFill>
                        <a:srgbClr val="434343"/>
                      </a:solidFill>
                      <a:prstDash val="solid"/>
                      <a:round/>
                      <a:headEnd len="sm" w="sm" type="none"/>
                      <a:tailEnd len="sm" w="sm" type="none"/>
                    </a:lnB>
                  </a:tcPr>
                </a:tc>
              </a:tr>
              <a:tr h="396200">
                <a:tc>
                  <a:txBody>
                    <a:bodyPr/>
                    <a:lstStyle/>
                    <a:p>
                      <a:pPr indent="0" lvl="0" marL="0" rtl="0" algn="r">
                        <a:spcBef>
                          <a:spcPts val="0"/>
                        </a:spcBef>
                        <a:spcAft>
                          <a:spcPts val="0"/>
                        </a:spcAft>
                        <a:buNone/>
                      </a:pPr>
                      <a:r>
                        <a:rPr b="1" lang="en">
                          <a:latin typeface="Proxima Nova"/>
                          <a:ea typeface="Proxima Nova"/>
                          <a:cs typeface="Proxima Nova"/>
                          <a:sym typeface="Proxima Nova"/>
                        </a:rPr>
                        <a:t>1 node</a:t>
                      </a:r>
                      <a:endParaRPr b="1">
                        <a:latin typeface="Proxima Nova"/>
                        <a:ea typeface="Proxima Nova"/>
                        <a:cs typeface="Proxima Nova"/>
                        <a:sym typeface="Proxima Nova"/>
                      </a:endParaRPr>
                    </a:p>
                  </a:txBody>
                  <a:tcPr marT="91425" marB="91425" marR="91425" marL="91425">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0:43:46</a:t>
                      </a:r>
                      <a:endParaRPr>
                        <a:latin typeface="Proxima Nova"/>
                        <a:ea typeface="Proxima Nova"/>
                        <a:cs typeface="Proxima Nova"/>
                        <a:sym typeface="Proxima Nova"/>
                      </a:endParaRPr>
                    </a:p>
                  </a:txBody>
                  <a:tcPr marT="91425" marB="91425" marR="91425" marL="91425">
                    <a:lnL cap="flat" cmpd="sng" w="19050">
                      <a:solidFill>
                        <a:srgbClr val="434343"/>
                      </a:solidFill>
                      <a:prstDash val="solid"/>
                      <a:round/>
                      <a:headEnd len="sm" w="sm" type="none"/>
                      <a:tailEnd len="sm" w="sm" type="none"/>
                    </a:lnL>
                    <a:lnT cap="flat" cmpd="sng" w="19050">
                      <a:solidFill>
                        <a:srgbClr val="434343"/>
                      </a:solidFill>
                      <a:prstDash val="solid"/>
                      <a:round/>
                      <a:headEnd len="sm" w="sm" type="none"/>
                      <a:tailEnd len="sm" w="sm" type="none"/>
                    </a:lnT>
                  </a:tcPr>
                </a:tc>
                <a:tc>
                  <a:txBody>
                    <a:bodyPr/>
                    <a:lstStyle/>
                    <a:p>
                      <a:pPr indent="0" lvl="0" marL="0" rtl="0" algn="ctr">
                        <a:spcBef>
                          <a:spcPts val="0"/>
                        </a:spcBef>
                        <a:spcAft>
                          <a:spcPts val="0"/>
                        </a:spcAft>
                        <a:buNone/>
                      </a:pPr>
                      <a:r>
                        <a:rPr b="1" lang="en">
                          <a:solidFill>
                            <a:srgbClr val="E69138"/>
                          </a:solidFill>
                          <a:latin typeface="Proxima Nova"/>
                          <a:ea typeface="Proxima Nova"/>
                          <a:cs typeface="Proxima Nova"/>
                          <a:sym typeface="Proxima Nova"/>
                        </a:rPr>
                        <a:t>10</a:t>
                      </a:r>
                      <a:r>
                        <a:rPr b="1" lang="en">
                          <a:solidFill>
                            <a:srgbClr val="E69138"/>
                          </a:solidFill>
                          <a:latin typeface="Proxima Nova"/>
                          <a:ea typeface="Proxima Nova"/>
                          <a:cs typeface="Proxima Nova"/>
                          <a:sym typeface="Proxima Nova"/>
                        </a:rPr>
                        <a:t>:18:09</a:t>
                      </a:r>
                      <a:endParaRPr b="1">
                        <a:solidFill>
                          <a:srgbClr val="E69138"/>
                        </a:solidFill>
                        <a:latin typeface="Proxima Nova"/>
                        <a:ea typeface="Proxima Nova"/>
                        <a:cs typeface="Proxima Nova"/>
                        <a:sym typeface="Proxima Nova"/>
                      </a:endParaRPr>
                    </a:p>
                  </a:txBody>
                  <a:tcPr marT="91425" marB="91425" marR="91425" marL="91425">
                    <a:lnT cap="flat" cmpd="sng" w="19050">
                      <a:solidFill>
                        <a:srgbClr val="434343"/>
                      </a:solidFill>
                      <a:prstDash val="solid"/>
                      <a:round/>
                      <a:headEnd len="sm" w="sm" type="none"/>
                      <a:tailEnd len="sm" w="sm" type="none"/>
                    </a:lnT>
                  </a:tcPr>
                </a:tc>
                <a:tc>
                  <a:txBody>
                    <a:bodyPr/>
                    <a:lstStyle/>
                    <a:p>
                      <a:pPr indent="0" lvl="0" marL="0" rtl="0" algn="ctr">
                        <a:spcBef>
                          <a:spcPts val="0"/>
                        </a:spcBef>
                        <a:spcAft>
                          <a:spcPts val="0"/>
                        </a:spcAft>
                        <a:buNone/>
                      </a:pPr>
                      <a:r>
                        <a:rPr lang="en">
                          <a:latin typeface="Proxima Nova"/>
                          <a:ea typeface="Proxima Nova"/>
                          <a:cs typeface="Proxima Nova"/>
                          <a:sym typeface="Proxima Nova"/>
                        </a:rPr>
                        <a:t>0:50:31</a:t>
                      </a:r>
                      <a:endParaRPr>
                        <a:latin typeface="Proxima Nova"/>
                        <a:ea typeface="Proxima Nova"/>
                        <a:cs typeface="Proxima Nova"/>
                        <a:sym typeface="Proxima Nova"/>
                      </a:endParaRPr>
                    </a:p>
                  </a:txBody>
                  <a:tcPr marT="91425" marB="91425" marR="91425" marL="91425">
                    <a:lnT cap="flat" cmpd="sng" w="19050">
                      <a:solidFill>
                        <a:srgbClr val="434343"/>
                      </a:solidFill>
                      <a:prstDash val="solid"/>
                      <a:round/>
                      <a:headEnd len="sm" w="sm" type="none"/>
                      <a:tailEnd len="sm" w="sm" type="none"/>
                    </a:lnT>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&lt; 20s</a:t>
                      </a:r>
                      <a:endParaRPr>
                        <a:latin typeface="Proxima Nova"/>
                        <a:ea typeface="Proxima Nova"/>
                        <a:cs typeface="Proxima Nova"/>
                        <a:sym typeface="Proxima Nova"/>
                      </a:endParaRPr>
                    </a:p>
                  </a:txBody>
                  <a:tcPr marT="91425" marB="91425" marR="91425" marL="91425">
                    <a:lnT cap="flat" cmpd="sng" w="19050">
                      <a:solidFill>
                        <a:srgbClr val="434343"/>
                      </a:solidFill>
                      <a:prstDash val="solid"/>
                      <a:round/>
                      <a:headEnd len="sm" w="sm" type="none"/>
                      <a:tailEnd len="sm" w="sm" type="none"/>
                    </a:lnT>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&lt; 20s</a:t>
                      </a:r>
                      <a:endParaRPr>
                        <a:latin typeface="Proxima Nova"/>
                        <a:ea typeface="Proxima Nova"/>
                        <a:cs typeface="Proxima Nova"/>
                        <a:sym typeface="Proxima Nova"/>
                      </a:endParaRPr>
                    </a:p>
                  </a:txBody>
                  <a:tcPr marT="91425" marB="91425" marR="91425" marL="91425">
                    <a:lnT cap="flat" cmpd="sng" w="19050">
                      <a:solidFill>
                        <a:srgbClr val="434343"/>
                      </a:solidFill>
                      <a:prstDash val="solid"/>
                      <a:round/>
                      <a:headEnd len="sm" w="sm" type="none"/>
                      <a:tailEnd len="sm" w="sm" type="none"/>
                    </a:lnT>
                  </a:tcPr>
                </a:tc>
              </a:tr>
              <a:tr h="396200">
                <a:tc>
                  <a:txBody>
                    <a:bodyPr/>
                    <a:lstStyle/>
                    <a:p>
                      <a:pPr indent="0" lvl="0" marL="0" rtl="0" algn="r">
                        <a:spcBef>
                          <a:spcPts val="0"/>
                        </a:spcBef>
                        <a:spcAft>
                          <a:spcPts val="0"/>
                        </a:spcAft>
                        <a:buNone/>
                      </a:pPr>
                      <a:r>
                        <a:rPr b="1" lang="en">
                          <a:latin typeface="Proxima Nova"/>
                          <a:ea typeface="Proxima Nova"/>
                          <a:cs typeface="Proxima Nova"/>
                          <a:sym typeface="Proxima Nova"/>
                        </a:rPr>
                        <a:t>3 nodes</a:t>
                      </a:r>
                      <a:endParaRPr b="1">
                        <a:latin typeface="Proxima Nova"/>
                        <a:ea typeface="Proxima Nova"/>
                        <a:cs typeface="Proxima Nova"/>
                        <a:sym typeface="Proxima Nova"/>
                      </a:endParaRPr>
                    </a:p>
                  </a:txBody>
                  <a:tcPr marT="91425" marB="91425" marR="91425" marL="91425">
                    <a:lnR cap="flat" cmpd="sng" w="19050">
                      <a:solidFill>
                        <a:srgbClr val="434343"/>
                      </a:solidFill>
                      <a:prstDash val="solid"/>
                      <a:round/>
                      <a:headEnd len="sm" w="sm" type="none"/>
                      <a:tailEnd len="sm" w="sm" type="none"/>
                    </a:lnR>
                  </a:tcPr>
                </a:tc>
                <a:tc>
                  <a:txBody>
                    <a:bodyPr/>
                    <a:lstStyle/>
                    <a:p>
                      <a:pPr indent="0" lvl="0" marL="0" rtl="0" algn="ctr">
                        <a:spcBef>
                          <a:spcPts val="0"/>
                        </a:spcBef>
                        <a:spcAft>
                          <a:spcPts val="0"/>
                        </a:spcAft>
                        <a:buNone/>
                      </a:pPr>
                      <a:r>
                        <a:rPr lang="en">
                          <a:latin typeface="Proxima Nova"/>
                          <a:ea typeface="Proxima Nova"/>
                          <a:cs typeface="Proxima Nova"/>
                          <a:sym typeface="Proxima Nova"/>
                        </a:rPr>
                        <a:t>0:58:08</a:t>
                      </a:r>
                      <a:endParaRPr>
                        <a:latin typeface="Proxima Nova"/>
                        <a:ea typeface="Proxima Nova"/>
                        <a:cs typeface="Proxima Nova"/>
                        <a:sym typeface="Proxima Nova"/>
                      </a:endParaRPr>
                    </a:p>
                  </a:txBody>
                  <a:tcPr marT="91425" marB="91425" marR="91425" marL="91425">
                    <a:lnL cap="flat" cmpd="sng" w="19050">
                      <a:solidFill>
                        <a:srgbClr val="434343"/>
                      </a:solidFill>
                      <a:prstDash val="solid"/>
                      <a:round/>
                      <a:headEnd len="sm" w="sm" type="none"/>
                      <a:tailEnd len="sm" w="sm" type="none"/>
                    </a:lnL>
                  </a:tcPr>
                </a:tc>
                <a:tc>
                  <a:txBody>
                    <a:bodyPr/>
                    <a:lstStyle/>
                    <a:p>
                      <a:pPr indent="0" lvl="0" marL="0" rtl="0" algn="ctr">
                        <a:spcBef>
                          <a:spcPts val="0"/>
                        </a:spcBef>
                        <a:spcAft>
                          <a:spcPts val="0"/>
                        </a:spcAft>
                        <a:buNone/>
                      </a:pPr>
                      <a:r>
                        <a:rPr b="1" lang="en">
                          <a:solidFill>
                            <a:srgbClr val="E69138"/>
                          </a:solidFill>
                          <a:latin typeface="Proxima Nova"/>
                          <a:ea typeface="Proxima Nova"/>
                          <a:cs typeface="Proxima Nova"/>
                          <a:sym typeface="Proxima Nova"/>
                        </a:rPr>
                        <a:t>2</a:t>
                      </a:r>
                      <a:r>
                        <a:rPr b="1" lang="en">
                          <a:solidFill>
                            <a:srgbClr val="E69138"/>
                          </a:solidFill>
                          <a:latin typeface="Proxima Nova"/>
                          <a:ea typeface="Proxima Nova"/>
                          <a:cs typeface="Proxima Nova"/>
                          <a:sym typeface="Proxima Nova"/>
                        </a:rPr>
                        <a:t>:38:56</a:t>
                      </a:r>
                      <a:endParaRPr b="1">
                        <a:solidFill>
                          <a:srgbClr val="E69138"/>
                        </a:solidFill>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None/>
                      </a:pPr>
                      <a:r>
                        <a:rPr lang="en">
                          <a:latin typeface="Proxima Nova"/>
                          <a:ea typeface="Proxima Nova"/>
                          <a:cs typeface="Proxima Nova"/>
                          <a:sym typeface="Proxima Nova"/>
                        </a:rPr>
                        <a:t>0:50:04</a:t>
                      </a:r>
                      <a:endParaRPr>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&lt; 20s</a:t>
                      </a:r>
                      <a:endParaRPr>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&lt; 20s</a:t>
                      </a:r>
                      <a:endParaRPr>
                        <a:latin typeface="Proxima Nova"/>
                        <a:ea typeface="Proxima Nova"/>
                        <a:cs typeface="Proxima Nova"/>
                        <a:sym typeface="Proxima Nova"/>
                      </a:endParaRPr>
                    </a:p>
                  </a:txBody>
                  <a:tcPr marT="91425" marB="91425" marR="91425" marL="91425"/>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g8d7535c5af_5_102"/>
          <p:cNvSpPr txBox="1"/>
          <p:nvPr>
            <p:ph type="title"/>
          </p:nvPr>
        </p:nvSpPr>
        <p:spPr>
          <a:xfrm>
            <a:off x="1" y="438150"/>
            <a:ext cx="9140700" cy="594000"/>
          </a:xfrm>
          <a:prstGeom prst="rect">
            <a:avLst/>
          </a:prstGeom>
        </p:spPr>
        <p:txBody>
          <a:bodyPr anchorCtr="0" anchor="ctr" bIns="35100" lIns="737100" spcFirstLastPara="1" rIns="202500" wrap="square" tIns="35100">
            <a:noAutofit/>
          </a:bodyPr>
          <a:lstStyle/>
          <a:p>
            <a:pPr indent="0" lvl="0" marL="0" rtl="0" algn="l">
              <a:spcBef>
                <a:spcPts val="0"/>
              </a:spcBef>
              <a:spcAft>
                <a:spcPts val="0"/>
              </a:spcAft>
              <a:buNone/>
            </a:pPr>
            <a:r>
              <a:rPr lang="en"/>
              <a:t>Lineage data</a:t>
            </a:r>
            <a:endParaRPr/>
          </a:p>
        </p:txBody>
      </p:sp>
      <p:sp>
        <p:nvSpPr>
          <p:cNvPr id="468" name="Google Shape;468;g8d7535c5af_5_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pic>
        <p:nvPicPr>
          <p:cNvPr id="469" name="Google Shape;469;g8d7535c5af_5_102"/>
          <p:cNvPicPr preferRelativeResize="0"/>
          <p:nvPr/>
        </p:nvPicPr>
        <p:blipFill>
          <a:blip r:embed="rId3">
            <a:alphaModFix/>
          </a:blip>
          <a:stretch>
            <a:fillRect/>
          </a:stretch>
        </p:blipFill>
        <p:spPr>
          <a:xfrm>
            <a:off x="4929925" y="368150"/>
            <a:ext cx="3563525" cy="4775352"/>
          </a:xfrm>
          <a:prstGeom prst="rect">
            <a:avLst/>
          </a:prstGeom>
          <a:noFill/>
          <a:ln>
            <a:noFill/>
          </a:ln>
        </p:spPr>
      </p:pic>
      <p:sp>
        <p:nvSpPr>
          <p:cNvPr id="470" name="Google Shape;470;g8d7535c5af_5_102"/>
          <p:cNvSpPr txBox="1"/>
          <p:nvPr/>
        </p:nvSpPr>
        <p:spPr>
          <a:xfrm>
            <a:off x="4521675" y="0"/>
            <a:ext cx="3609300" cy="303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999999"/>
                </a:solidFill>
                <a:latin typeface="Roboto"/>
                <a:ea typeface="Roboto"/>
                <a:cs typeface="Roboto"/>
                <a:sym typeface="Roboto"/>
              </a:rPr>
              <a:t>EVALUATION</a:t>
            </a:r>
            <a:endParaRPr b="1" sz="1300">
              <a:solidFill>
                <a:srgbClr val="999999"/>
              </a:solidFill>
              <a:latin typeface="Roboto"/>
              <a:ea typeface="Roboto"/>
              <a:cs typeface="Roboto"/>
              <a:sym typeface="Roboto"/>
            </a:endParaRPr>
          </a:p>
        </p:txBody>
      </p:sp>
      <p:cxnSp>
        <p:nvCxnSpPr>
          <p:cNvPr id="471" name="Google Shape;471;g8d7535c5af_5_102"/>
          <p:cNvCxnSpPr/>
          <p:nvPr/>
        </p:nvCxnSpPr>
        <p:spPr>
          <a:xfrm>
            <a:off x="3289975" y="3707025"/>
            <a:ext cx="3725700" cy="797100"/>
          </a:xfrm>
          <a:prstGeom prst="straightConnector1">
            <a:avLst/>
          </a:prstGeom>
          <a:noFill/>
          <a:ln cap="flat" cmpd="sng" w="28575">
            <a:solidFill>
              <a:srgbClr val="E69138"/>
            </a:solidFill>
            <a:prstDash val="dash"/>
            <a:round/>
            <a:headEnd len="med" w="med" type="none"/>
            <a:tailEnd len="med" w="med" type="none"/>
          </a:ln>
        </p:spPr>
      </p:cxnSp>
      <p:cxnSp>
        <p:nvCxnSpPr>
          <p:cNvPr id="472" name="Google Shape;472;g8d7535c5af_5_102"/>
          <p:cNvCxnSpPr/>
          <p:nvPr/>
        </p:nvCxnSpPr>
        <p:spPr>
          <a:xfrm>
            <a:off x="3327050" y="4670850"/>
            <a:ext cx="3716400" cy="203700"/>
          </a:xfrm>
          <a:prstGeom prst="straightConnector1">
            <a:avLst/>
          </a:prstGeom>
          <a:noFill/>
          <a:ln cap="flat" cmpd="sng" w="28575">
            <a:solidFill>
              <a:srgbClr val="E69138"/>
            </a:solidFill>
            <a:prstDash val="dash"/>
            <a:round/>
            <a:headEnd len="med" w="med" type="none"/>
            <a:tailEnd len="med" w="med" type="none"/>
          </a:ln>
        </p:spPr>
      </p:cxnSp>
      <p:pic>
        <p:nvPicPr>
          <p:cNvPr id="473" name="Google Shape;473;g8d7535c5af_5_102"/>
          <p:cNvPicPr preferRelativeResize="0"/>
          <p:nvPr/>
        </p:nvPicPr>
        <p:blipFill>
          <a:blip r:embed="rId4">
            <a:alphaModFix/>
          </a:blip>
          <a:stretch>
            <a:fillRect/>
          </a:stretch>
        </p:blipFill>
        <p:spPr>
          <a:xfrm>
            <a:off x="931700" y="3622063"/>
            <a:ext cx="2634999" cy="1177575"/>
          </a:xfrm>
          <a:prstGeom prst="rect">
            <a:avLst/>
          </a:prstGeom>
          <a:noFill/>
          <a:ln>
            <a:noFill/>
          </a:ln>
        </p:spPr>
      </p:pic>
      <p:cxnSp>
        <p:nvCxnSpPr>
          <p:cNvPr id="474" name="Google Shape;474;g8d7535c5af_5_102"/>
          <p:cNvCxnSpPr/>
          <p:nvPr/>
        </p:nvCxnSpPr>
        <p:spPr>
          <a:xfrm>
            <a:off x="3327050" y="2205675"/>
            <a:ext cx="2182200" cy="4200"/>
          </a:xfrm>
          <a:prstGeom prst="straightConnector1">
            <a:avLst/>
          </a:prstGeom>
          <a:noFill/>
          <a:ln cap="flat" cmpd="sng" w="28575">
            <a:solidFill>
              <a:srgbClr val="E69138"/>
            </a:solidFill>
            <a:prstDash val="dash"/>
            <a:round/>
            <a:headEnd len="med" w="med" type="none"/>
            <a:tailEnd len="med" w="med" type="none"/>
          </a:ln>
        </p:spPr>
      </p:cxnSp>
      <p:cxnSp>
        <p:nvCxnSpPr>
          <p:cNvPr id="475" name="Google Shape;475;g8d7535c5af_5_102"/>
          <p:cNvCxnSpPr/>
          <p:nvPr/>
        </p:nvCxnSpPr>
        <p:spPr>
          <a:xfrm flipH="1" rot="10800000">
            <a:off x="2993425" y="2757825"/>
            <a:ext cx="2987400" cy="3900"/>
          </a:xfrm>
          <a:prstGeom prst="straightConnector1">
            <a:avLst/>
          </a:prstGeom>
          <a:noFill/>
          <a:ln cap="flat" cmpd="sng" w="28575">
            <a:solidFill>
              <a:srgbClr val="E69138"/>
            </a:solidFill>
            <a:prstDash val="dash"/>
            <a:round/>
            <a:headEnd len="med" w="med" type="none"/>
            <a:tailEnd len="med" w="med" type="none"/>
          </a:ln>
        </p:spPr>
      </p:cxnSp>
      <p:sp>
        <p:nvSpPr>
          <p:cNvPr id="476" name="Google Shape;476;g8d7535c5af_5_102"/>
          <p:cNvSpPr txBox="1"/>
          <p:nvPr/>
        </p:nvSpPr>
        <p:spPr>
          <a:xfrm>
            <a:off x="1594025" y="2603875"/>
            <a:ext cx="1488000" cy="30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Nunito"/>
                <a:ea typeface="Nunito"/>
                <a:cs typeface="Nunito"/>
                <a:sym typeface="Nunito"/>
              </a:rPr>
              <a:t>Predecessor</a:t>
            </a:r>
            <a:endParaRPr sz="1600">
              <a:latin typeface="Nunito"/>
              <a:ea typeface="Nunito"/>
              <a:cs typeface="Nunito"/>
              <a:sym typeface="Nunito"/>
            </a:endParaRPr>
          </a:p>
        </p:txBody>
      </p:sp>
      <p:sp>
        <p:nvSpPr>
          <p:cNvPr id="477" name="Google Shape;477;g8d7535c5af_5_102"/>
          <p:cNvSpPr txBox="1"/>
          <p:nvPr/>
        </p:nvSpPr>
        <p:spPr>
          <a:xfrm>
            <a:off x="2159325" y="2010975"/>
            <a:ext cx="12471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Nunito"/>
                <a:ea typeface="Nunito"/>
                <a:cs typeface="Nunito"/>
                <a:sym typeface="Nunito"/>
              </a:rPr>
              <a:t>Fragment</a:t>
            </a:r>
            <a:endParaRPr sz="1600">
              <a:latin typeface="Nunito"/>
              <a:ea typeface="Nunito"/>
              <a:cs typeface="Nunito"/>
              <a:sym typeface="Nuni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g8d7535c5af_2_328"/>
          <p:cNvSpPr txBox="1"/>
          <p:nvPr>
            <p:ph type="title"/>
          </p:nvPr>
        </p:nvSpPr>
        <p:spPr>
          <a:xfrm>
            <a:off x="1" y="438150"/>
            <a:ext cx="9140700" cy="594000"/>
          </a:xfrm>
          <a:prstGeom prst="rect">
            <a:avLst/>
          </a:prstGeom>
        </p:spPr>
        <p:txBody>
          <a:bodyPr anchorCtr="0" anchor="ctr" bIns="35100" lIns="737100" spcFirstLastPara="1" rIns="202500" wrap="square" tIns="35100">
            <a:noAutofit/>
          </a:bodyPr>
          <a:lstStyle/>
          <a:p>
            <a:pPr indent="0" lvl="0" marL="0" rtl="0" algn="l">
              <a:spcBef>
                <a:spcPts val="0"/>
              </a:spcBef>
              <a:spcAft>
                <a:spcPts val="0"/>
              </a:spcAft>
              <a:buNone/>
            </a:pPr>
            <a:r>
              <a:rPr lang="en"/>
              <a:t>Limitations</a:t>
            </a:r>
            <a:endParaRPr/>
          </a:p>
        </p:txBody>
      </p:sp>
      <p:sp>
        <p:nvSpPr>
          <p:cNvPr id="483" name="Google Shape;483;g8d7535c5af_2_328"/>
          <p:cNvSpPr txBox="1"/>
          <p:nvPr>
            <p:ph idx="1" type="body"/>
          </p:nvPr>
        </p:nvSpPr>
        <p:spPr>
          <a:xfrm>
            <a:off x="1" y="1091684"/>
            <a:ext cx="9140700" cy="3861300"/>
          </a:xfrm>
          <a:prstGeom prst="rect">
            <a:avLst/>
          </a:prstGeom>
        </p:spPr>
        <p:txBody>
          <a:bodyPr anchorCtr="0" anchor="t" bIns="34275" lIns="736550" spcFirstLastPara="1" rIns="202500" wrap="square" tIns="34275">
            <a:noAutofit/>
          </a:bodyPr>
          <a:lstStyle/>
          <a:p>
            <a:pPr indent="0" lvl="0" marL="0" rtl="0" algn="l">
              <a:lnSpc>
                <a:spcPct val="115000"/>
              </a:lnSpc>
              <a:spcBef>
                <a:spcPts val="300"/>
              </a:spcBef>
              <a:spcAft>
                <a:spcPts val="0"/>
              </a:spcAft>
              <a:buNone/>
            </a:pPr>
            <a:r>
              <a:t/>
            </a:r>
            <a:endParaRPr/>
          </a:p>
          <a:p>
            <a:pPr indent="0" lvl="0" marL="457200" rtl="0" algn="l">
              <a:lnSpc>
                <a:spcPct val="115000"/>
              </a:lnSpc>
              <a:spcBef>
                <a:spcPts val="300"/>
              </a:spcBef>
              <a:spcAft>
                <a:spcPts val="0"/>
              </a:spcAft>
              <a:buNone/>
            </a:pPr>
            <a:r>
              <a:rPr lang="en"/>
              <a:t>Performance impact due to IO overhead</a:t>
            </a:r>
            <a:endParaRPr/>
          </a:p>
          <a:p>
            <a:pPr indent="0" lvl="0" marL="457200" rtl="0" algn="l">
              <a:lnSpc>
                <a:spcPct val="115000"/>
              </a:lnSpc>
              <a:spcBef>
                <a:spcPts val="300"/>
              </a:spcBef>
              <a:spcAft>
                <a:spcPts val="0"/>
              </a:spcAft>
              <a:buNone/>
            </a:pPr>
            <a:r>
              <a:rPr lang="en"/>
              <a:t>Ordered streams</a:t>
            </a:r>
            <a:endParaRPr/>
          </a:p>
          <a:p>
            <a:pPr indent="0" lvl="0" marL="457200" rtl="0" algn="l">
              <a:lnSpc>
                <a:spcPct val="115000"/>
              </a:lnSpc>
              <a:spcBef>
                <a:spcPts val="300"/>
              </a:spcBef>
              <a:spcAft>
                <a:spcPts val="0"/>
              </a:spcAft>
              <a:buNone/>
            </a:pPr>
            <a:r>
              <a:rPr lang="en"/>
              <a:t>Dynamic updates</a:t>
            </a:r>
            <a:endParaRPr/>
          </a:p>
          <a:p>
            <a:pPr indent="0" lvl="0" marL="457200" rtl="0" algn="l">
              <a:lnSpc>
                <a:spcPct val="115000"/>
              </a:lnSpc>
              <a:spcBef>
                <a:spcPts val="300"/>
              </a:spcBef>
              <a:spcAft>
                <a:spcPts val="0"/>
              </a:spcAft>
              <a:buNone/>
            </a:pPr>
            <a:r>
              <a:rPr lang="en"/>
              <a:t>User responsibility</a:t>
            </a:r>
            <a:endParaRPr/>
          </a:p>
          <a:p>
            <a:pPr indent="0" lvl="0" marL="457200" rtl="0" algn="l">
              <a:lnSpc>
                <a:spcPct val="115000"/>
              </a:lnSpc>
              <a:spcBef>
                <a:spcPts val="300"/>
              </a:spcBef>
              <a:spcAft>
                <a:spcPts val="0"/>
              </a:spcAft>
              <a:buNone/>
            </a:pPr>
            <a:r>
              <a:rPr lang="en"/>
              <a:t>Data versioning platform</a:t>
            </a:r>
            <a:endParaRPr/>
          </a:p>
        </p:txBody>
      </p:sp>
      <p:sp>
        <p:nvSpPr>
          <p:cNvPr id="484" name="Google Shape;484;g8d7535c5af_2_3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
        <p:nvSpPr>
          <p:cNvPr id="485" name="Google Shape;485;g8d7535c5af_2_328"/>
          <p:cNvSpPr txBox="1"/>
          <p:nvPr/>
        </p:nvSpPr>
        <p:spPr>
          <a:xfrm>
            <a:off x="5358432" y="20150"/>
            <a:ext cx="2734200" cy="303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999999"/>
                </a:solidFill>
                <a:latin typeface="Roboto"/>
                <a:ea typeface="Roboto"/>
                <a:cs typeface="Roboto"/>
                <a:sym typeface="Roboto"/>
              </a:rPr>
              <a:t>EVALUATION</a:t>
            </a:r>
            <a:endParaRPr b="1" sz="1300">
              <a:solidFill>
                <a:srgbClr val="999999"/>
              </a:solidFill>
              <a:latin typeface="Roboto"/>
              <a:ea typeface="Roboto"/>
              <a:cs typeface="Roboto"/>
              <a:sym typeface="Roboto"/>
            </a:endParaRPr>
          </a:p>
        </p:txBody>
      </p:sp>
      <p:sp>
        <p:nvSpPr>
          <p:cNvPr id="486" name="Google Shape;486;g8d7535c5af_2_328"/>
          <p:cNvSpPr txBox="1"/>
          <p:nvPr/>
        </p:nvSpPr>
        <p:spPr>
          <a:xfrm rot="-1202794">
            <a:off x="4262991" y="3120368"/>
            <a:ext cx="4142262" cy="868959"/>
          </a:xfrm>
          <a:prstGeom prst="rect">
            <a:avLst/>
          </a:prstGeom>
          <a:noFill/>
          <a:ln>
            <a:noFill/>
          </a:ln>
          <a:effectLst>
            <a:outerShdw blurRad="71438" rotWithShape="0" algn="bl" dir="11400000" dist="66675">
              <a:srgbClr val="85200C">
                <a:alpha val="6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accent6"/>
                </a:solidFill>
                <a:latin typeface="Nunito"/>
                <a:ea typeface="Nunito"/>
                <a:cs typeface="Nunito"/>
                <a:sym typeface="Nunito"/>
              </a:rPr>
              <a:t>IMPLEMENTATION!</a:t>
            </a:r>
            <a:endParaRPr b="1" sz="3000">
              <a:solidFill>
                <a:schemeClr val="accent6"/>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86"/>
                                        </p:tgtEl>
                                        <p:attrNameLst>
                                          <p:attrName>style.visibility</p:attrName>
                                        </p:attrNameLst>
                                      </p:cBhvr>
                                      <p:to>
                                        <p:strVal val="visible"/>
                                      </p:to>
                                    </p:set>
                                    <p:anim calcmode="lin" valueType="num">
                                      <p:cBhvr additive="base">
                                        <p:cTn dur="100"/>
                                        <p:tgtEl>
                                          <p:spTgt spid="486"/>
                                        </p:tgtEl>
                                        <p:attrNameLst>
                                          <p:attrName>ppt_w</p:attrName>
                                        </p:attrNameLst>
                                      </p:cBhvr>
                                      <p:tavLst>
                                        <p:tav fmla="" tm="0">
                                          <p:val>
                                            <p:strVal val="0"/>
                                          </p:val>
                                        </p:tav>
                                        <p:tav fmla="" tm="100000">
                                          <p:val>
                                            <p:strVal val="#ppt_w"/>
                                          </p:val>
                                        </p:tav>
                                      </p:tavLst>
                                    </p:anim>
                                    <p:anim calcmode="lin" valueType="num">
                                      <p:cBhvr additive="base">
                                        <p:cTn dur="100"/>
                                        <p:tgtEl>
                                          <p:spTgt spid="48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g8d83dd8d77_2_26"/>
          <p:cNvSpPr txBox="1"/>
          <p:nvPr>
            <p:ph type="title"/>
          </p:nvPr>
        </p:nvSpPr>
        <p:spPr>
          <a:xfrm>
            <a:off x="1" y="438150"/>
            <a:ext cx="9140700" cy="594000"/>
          </a:xfrm>
          <a:prstGeom prst="rect">
            <a:avLst/>
          </a:prstGeom>
        </p:spPr>
        <p:txBody>
          <a:bodyPr anchorCtr="0" anchor="ctr" bIns="35100" lIns="737100" spcFirstLastPara="1" rIns="202500" wrap="square" tIns="35100">
            <a:noAutofit/>
          </a:bodyPr>
          <a:lstStyle/>
          <a:p>
            <a:pPr indent="0" lvl="0" marL="0" rtl="0" algn="l">
              <a:spcBef>
                <a:spcPts val="0"/>
              </a:spcBef>
              <a:spcAft>
                <a:spcPts val="0"/>
              </a:spcAft>
              <a:buNone/>
            </a:pPr>
            <a:r>
              <a:rPr lang="en"/>
              <a:t>Limitations</a:t>
            </a:r>
            <a:endParaRPr/>
          </a:p>
        </p:txBody>
      </p:sp>
      <p:sp>
        <p:nvSpPr>
          <p:cNvPr id="492" name="Google Shape;492;g8d83dd8d77_2_26"/>
          <p:cNvSpPr txBox="1"/>
          <p:nvPr>
            <p:ph idx="1" type="body"/>
          </p:nvPr>
        </p:nvSpPr>
        <p:spPr>
          <a:xfrm>
            <a:off x="1" y="1091684"/>
            <a:ext cx="9140700" cy="3861300"/>
          </a:xfrm>
          <a:prstGeom prst="rect">
            <a:avLst/>
          </a:prstGeom>
        </p:spPr>
        <p:txBody>
          <a:bodyPr anchorCtr="0" anchor="t" bIns="34275" lIns="736550" spcFirstLastPara="1" rIns="202500" wrap="square" tIns="34275">
            <a:noAutofit/>
          </a:bodyPr>
          <a:lstStyle/>
          <a:p>
            <a:pPr indent="0" lvl="0" marL="0" rtl="0" algn="l">
              <a:lnSpc>
                <a:spcPct val="115000"/>
              </a:lnSpc>
              <a:spcBef>
                <a:spcPts val="300"/>
              </a:spcBef>
              <a:spcAft>
                <a:spcPts val="0"/>
              </a:spcAft>
              <a:buNone/>
            </a:pPr>
            <a:r>
              <a:t/>
            </a:r>
            <a:endParaRPr/>
          </a:p>
          <a:p>
            <a:pPr indent="0" lvl="0" marL="457200" rtl="0" algn="l">
              <a:lnSpc>
                <a:spcPct val="115000"/>
              </a:lnSpc>
              <a:spcBef>
                <a:spcPts val="300"/>
              </a:spcBef>
              <a:spcAft>
                <a:spcPts val="0"/>
              </a:spcAft>
              <a:buNone/>
            </a:pPr>
            <a:r>
              <a:rPr lang="en"/>
              <a:t>IO overhead					</a:t>
            </a:r>
            <a:r>
              <a:rPr i="1" lang="en">
                <a:latin typeface="Proxima Nova"/>
                <a:ea typeface="Proxima Nova"/>
                <a:cs typeface="Proxima Nova"/>
                <a:sym typeface="Proxima Nova"/>
              </a:rPr>
              <a:t> →		Direct messaging</a:t>
            </a:r>
            <a:endParaRPr>
              <a:solidFill>
                <a:srgbClr val="38761D"/>
              </a:solidFill>
            </a:endParaRPr>
          </a:p>
          <a:p>
            <a:pPr indent="0" lvl="0" marL="457200" rtl="0" algn="l">
              <a:lnSpc>
                <a:spcPct val="115000"/>
              </a:lnSpc>
              <a:spcBef>
                <a:spcPts val="300"/>
              </a:spcBef>
              <a:spcAft>
                <a:spcPts val="0"/>
              </a:spcAft>
              <a:buNone/>
            </a:pPr>
            <a:r>
              <a:rPr lang="en"/>
              <a:t>Ordered streams				</a:t>
            </a:r>
            <a:r>
              <a:rPr i="1" lang="en">
                <a:latin typeface="Proxima Nova"/>
                <a:ea typeface="Proxima Nova"/>
                <a:cs typeface="Proxima Nova"/>
                <a:sym typeface="Proxima Nova"/>
              </a:rPr>
              <a:t> →		Ordered messaging</a:t>
            </a:r>
            <a:endParaRPr/>
          </a:p>
          <a:p>
            <a:pPr indent="0" lvl="0" marL="457200" rtl="0" algn="l">
              <a:lnSpc>
                <a:spcPct val="115000"/>
              </a:lnSpc>
              <a:spcBef>
                <a:spcPts val="300"/>
              </a:spcBef>
              <a:spcAft>
                <a:spcPts val="0"/>
              </a:spcAft>
              <a:buNone/>
            </a:pPr>
            <a:r>
              <a:rPr lang="en"/>
              <a:t>Dynamic updates			</a:t>
            </a:r>
            <a:r>
              <a:rPr i="1" lang="en">
                <a:latin typeface="Proxima Nova"/>
                <a:ea typeface="Proxima Nova"/>
                <a:cs typeface="Proxima Nova"/>
                <a:sym typeface="Proxima Nova"/>
              </a:rPr>
              <a:t> →		Future feature (ff)</a:t>
            </a:r>
            <a:endParaRPr/>
          </a:p>
          <a:p>
            <a:pPr indent="0" lvl="0" marL="457200" rtl="0" algn="l">
              <a:lnSpc>
                <a:spcPct val="115000"/>
              </a:lnSpc>
              <a:spcBef>
                <a:spcPts val="300"/>
              </a:spcBef>
              <a:spcAft>
                <a:spcPts val="0"/>
              </a:spcAft>
              <a:buNone/>
            </a:pPr>
            <a:r>
              <a:rPr lang="en"/>
              <a:t>User responsibility			</a:t>
            </a:r>
            <a:r>
              <a:rPr i="1" lang="en">
                <a:latin typeface="Proxima Nova"/>
                <a:ea typeface="Proxima Nova"/>
                <a:cs typeface="Proxima Nova"/>
                <a:sym typeface="Proxima Nova"/>
              </a:rPr>
              <a:t> →		Can be automated (ff)</a:t>
            </a:r>
            <a:endParaRPr/>
          </a:p>
          <a:p>
            <a:pPr indent="0" lvl="0" marL="457200" rtl="0" algn="l">
              <a:lnSpc>
                <a:spcPct val="115000"/>
              </a:lnSpc>
              <a:spcBef>
                <a:spcPts val="300"/>
              </a:spcBef>
              <a:spcAft>
                <a:spcPts val="0"/>
              </a:spcAft>
              <a:buNone/>
            </a:pPr>
            <a:r>
              <a:rPr lang="en"/>
              <a:t>Data versioning platform		</a:t>
            </a:r>
            <a:r>
              <a:rPr i="1" lang="en">
                <a:latin typeface="Proxima Nova"/>
                <a:ea typeface="Proxima Nova"/>
                <a:cs typeface="Proxima Nova"/>
                <a:sym typeface="Proxima Nova"/>
              </a:rPr>
              <a:t> →		(ff), or use more mature platform</a:t>
            </a:r>
            <a:endParaRPr/>
          </a:p>
        </p:txBody>
      </p:sp>
      <p:sp>
        <p:nvSpPr>
          <p:cNvPr id="493" name="Google Shape;493;g8d83dd8d77_2_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
        <p:nvSpPr>
          <p:cNvPr id="494" name="Google Shape;494;g8d83dd8d77_2_26"/>
          <p:cNvSpPr txBox="1"/>
          <p:nvPr/>
        </p:nvSpPr>
        <p:spPr>
          <a:xfrm>
            <a:off x="5358432" y="20150"/>
            <a:ext cx="2734200" cy="303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999999"/>
                </a:solidFill>
                <a:latin typeface="Roboto"/>
                <a:ea typeface="Roboto"/>
                <a:cs typeface="Roboto"/>
                <a:sym typeface="Roboto"/>
              </a:rPr>
              <a:t>EVALUATION</a:t>
            </a:r>
            <a:endParaRPr b="1" sz="1300">
              <a:solidFill>
                <a:srgbClr val="999999"/>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g8d83dd8d77_4_0"/>
          <p:cNvSpPr txBox="1"/>
          <p:nvPr>
            <p:ph type="title"/>
          </p:nvPr>
        </p:nvSpPr>
        <p:spPr>
          <a:xfrm>
            <a:off x="1" y="438150"/>
            <a:ext cx="9140700" cy="594000"/>
          </a:xfrm>
          <a:prstGeom prst="rect">
            <a:avLst/>
          </a:prstGeom>
          <a:noFill/>
          <a:ln>
            <a:noFill/>
          </a:ln>
        </p:spPr>
        <p:txBody>
          <a:bodyPr anchorCtr="0" anchor="ctr" bIns="35100" lIns="737100" spcFirstLastPara="1" rIns="202500" wrap="square" tIns="35100">
            <a:noAutofit/>
          </a:bodyPr>
          <a:lstStyle/>
          <a:p>
            <a:pPr indent="0" lvl="0" marL="0" rtl="0" algn="l">
              <a:lnSpc>
                <a:spcPct val="100000"/>
              </a:lnSpc>
              <a:spcBef>
                <a:spcPts val="0"/>
              </a:spcBef>
              <a:spcAft>
                <a:spcPts val="0"/>
              </a:spcAft>
              <a:buSzPts val="1100"/>
              <a:buNone/>
            </a:pPr>
            <a:r>
              <a:rPr lang="en"/>
              <a:t>Provenance of data</a:t>
            </a:r>
            <a:endParaRPr/>
          </a:p>
        </p:txBody>
      </p:sp>
      <p:pic>
        <p:nvPicPr>
          <p:cNvPr id="176" name="Google Shape;176;g8d83dd8d77_4_0"/>
          <p:cNvPicPr preferRelativeResize="0"/>
          <p:nvPr/>
        </p:nvPicPr>
        <p:blipFill>
          <a:blip r:embed="rId3">
            <a:alphaModFix/>
          </a:blip>
          <a:stretch>
            <a:fillRect/>
          </a:stretch>
        </p:blipFill>
        <p:spPr>
          <a:xfrm>
            <a:off x="2128750" y="1421775"/>
            <a:ext cx="4907849" cy="2902650"/>
          </a:xfrm>
          <a:prstGeom prst="rect">
            <a:avLst/>
          </a:prstGeom>
          <a:noFill/>
          <a:ln>
            <a:noFill/>
          </a:ln>
        </p:spPr>
      </p:pic>
      <p:sp>
        <p:nvSpPr>
          <p:cNvPr id="177" name="Google Shape;177;g8d83dd8d77_4_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178" name="Google Shape;178;g8d83dd8d77_4_0"/>
          <p:cNvSpPr txBox="1"/>
          <p:nvPr/>
        </p:nvSpPr>
        <p:spPr>
          <a:xfrm>
            <a:off x="6846239" y="20150"/>
            <a:ext cx="1425900" cy="3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999999"/>
                </a:solidFill>
                <a:latin typeface="Roboto"/>
                <a:ea typeface="Roboto"/>
                <a:cs typeface="Roboto"/>
                <a:sym typeface="Roboto"/>
              </a:rPr>
              <a:t>BACKGROUND</a:t>
            </a:r>
            <a:endParaRPr b="1" sz="1300">
              <a:solidFill>
                <a:srgbClr val="999999"/>
              </a:solidFill>
              <a:latin typeface="Roboto"/>
              <a:ea typeface="Roboto"/>
              <a:cs typeface="Roboto"/>
              <a:sym typeface="Roboto"/>
            </a:endParaRPr>
          </a:p>
        </p:txBody>
      </p:sp>
      <p:sp>
        <p:nvSpPr>
          <p:cNvPr id="179" name="Google Shape;179;g8d83dd8d77_4_0"/>
          <p:cNvSpPr/>
          <p:nvPr/>
        </p:nvSpPr>
        <p:spPr>
          <a:xfrm>
            <a:off x="3904900" y="1675275"/>
            <a:ext cx="3256500" cy="2045100"/>
          </a:xfrm>
          <a:prstGeom prst="roundRect">
            <a:avLst>
              <a:gd fmla="val 16667" name="adj"/>
            </a:avLst>
          </a:prstGeom>
          <a:noFill/>
          <a:ln cap="flat" cmpd="sng" w="38100">
            <a:solidFill>
              <a:schemeClr val="accent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Google Shape;499;g8d7535c5af_2_72"/>
          <p:cNvSpPr txBox="1"/>
          <p:nvPr>
            <p:ph type="ctrTitle"/>
          </p:nvPr>
        </p:nvSpPr>
        <p:spPr>
          <a:xfrm>
            <a:off x="-1" y="958500"/>
            <a:ext cx="9144000" cy="1857300"/>
          </a:xfrm>
          <a:prstGeom prst="rect">
            <a:avLst/>
          </a:prstGeom>
          <a:solidFill>
            <a:srgbClr val="505050"/>
          </a:solidFill>
          <a:ln>
            <a:noFill/>
          </a:ln>
        </p:spPr>
        <p:txBody>
          <a:bodyPr anchorCtr="0" anchor="ctr" bIns="34275" lIns="736550" spcFirstLastPara="1" rIns="200875" wrap="square" tIns="162000">
            <a:noAutofit/>
          </a:bodyPr>
          <a:lstStyle/>
          <a:p>
            <a:pPr indent="0" lvl="0" marL="0" rtl="0" algn="l">
              <a:lnSpc>
                <a:spcPct val="130000"/>
              </a:lnSpc>
              <a:spcBef>
                <a:spcPts val="0"/>
              </a:spcBef>
              <a:spcAft>
                <a:spcPts val="0"/>
              </a:spcAft>
              <a:buSzPts val="1100"/>
              <a:buNone/>
            </a:pPr>
            <a:r>
              <a:rPr lang="en">
                <a:latin typeface="Arial"/>
                <a:ea typeface="Arial"/>
                <a:cs typeface="Arial"/>
                <a:sym typeface="Arial"/>
              </a:rPr>
              <a:t>Demo</a:t>
            </a:r>
            <a:endParaRPr>
              <a:latin typeface="Arial"/>
              <a:ea typeface="Arial"/>
              <a:cs typeface="Arial"/>
              <a:sym typeface="Arial"/>
            </a:endParaRPr>
          </a:p>
        </p:txBody>
      </p:sp>
      <p:sp>
        <p:nvSpPr>
          <p:cNvPr id="500" name="Google Shape;500;g8d7535c5af_2_72"/>
          <p:cNvSpPr txBox="1"/>
          <p:nvPr>
            <p:ph idx="1" type="subTitle"/>
          </p:nvPr>
        </p:nvSpPr>
        <p:spPr>
          <a:xfrm>
            <a:off x="1" y="3026569"/>
            <a:ext cx="9140700" cy="1428900"/>
          </a:xfrm>
          <a:prstGeom prst="rect">
            <a:avLst/>
          </a:prstGeom>
          <a:noFill/>
          <a:ln>
            <a:noFill/>
          </a:ln>
        </p:spPr>
        <p:txBody>
          <a:bodyPr anchorCtr="0" anchor="t" bIns="34275" lIns="736550" spcFirstLastPara="1" rIns="200875" wrap="square" tIns="34275">
            <a:noAutofit/>
          </a:bodyPr>
          <a:lstStyle/>
          <a:p>
            <a:pPr indent="0" lvl="0" marL="0" rtl="0" algn="l">
              <a:lnSpc>
                <a:spcPct val="100000"/>
              </a:lnSpc>
              <a:spcBef>
                <a:spcPts val="0"/>
              </a:spcBef>
              <a:spcAft>
                <a:spcPts val="0"/>
              </a:spcAft>
              <a:buClr>
                <a:schemeClr val="dk1"/>
              </a:buClr>
              <a:buSzPts val="1400"/>
              <a:buFont typeface="Verdana"/>
              <a:buNone/>
            </a:pPr>
            <a:r>
              <a:t/>
            </a:r>
            <a:endParaRPr>
              <a:latin typeface="Arial"/>
              <a:ea typeface="Arial"/>
              <a:cs typeface="Arial"/>
              <a:sym typeface="Arial"/>
            </a:endParaRPr>
          </a:p>
        </p:txBody>
      </p:sp>
      <p:sp>
        <p:nvSpPr>
          <p:cNvPr id="501" name="Google Shape;501;g8d7535c5af_2_7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Google Shape;506;g8d8aeac634_1_0"/>
          <p:cNvSpPr txBox="1"/>
          <p:nvPr>
            <p:ph type="title"/>
          </p:nvPr>
        </p:nvSpPr>
        <p:spPr>
          <a:xfrm>
            <a:off x="1" y="438150"/>
            <a:ext cx="9140700" cy="594000"/>
          </a:xfrm>
          <a:prstGeom prst="rect">
            <a:avLst/>
          </a:prstGeom>
        </p:spPr>
        <p:txBody>
          <a:bodyPr anchorCtr="0" anchor="ctr" bIns="35100" lIns="737100" spcFirstLastPara="1" rIns="202500" wrap="square" tIns="35100">
            <a:noAutofit/>
          </a:bodyPr>
          <a:lstStyle/>
          <a:p>
            <a:pPr indent="0" lvl="0" marL="0" rtl="0" algn="l">
              <a:spcBef>
                <a:spcPts val="0"/>
              </a:spcBef>
              <a:spcAft>
                <a:spcPts val="0"/>
              </a:spcAft>
              <a:buNone/>
            </a:pPr>
            <a:r>
              <a:rPr lang="en"/>
              <a:t>Demo pipeline configuration</a:t>
            </a:r>
            <a:endParaRPr/>
          </a:p>
        </p:txBody>
      </p:sp>
      <p:sp>
        <p:nvSpPr>
          <p:cNvPr id="507" name="Google Shape;507;g8d8aeac634_1_0"/>
          <p:cNvSpPr txBox="1"/>
          <p:nvPr>
            <p:ph idx="1" type="body"/>
          </p:nvPr>
        </p:nvSpPr>
        <p:spPr>
          <a:xfrm>
            <a:off x="1" y="1091684"/>
            <a:ext cx="9140700" cy="3861300"/>
          </a:xfrm>
          <a:prstGeom prst="rect">
            <a:avLst/>
          </a:prstGeom>
        </p:spPr>
        <p:txBody>
          <a:bodyPr anchorCtr="0" anchor="t" bIns="34275" lIns="736550" spcFirstLastPara="1" rIns="202500" wrap="square" tIns="34275">
            <a:noAutofit/>
          </a:bodyPr>
          <a:lstStyle/>
          <a:p>
            <a:pPr indent="0" lvl="0" marL="0" rtl="0" algn="l">
              <a:lnSpc>
                <a:spcPct val="115000"/>
              </a:lnSpc>
              <a:spcBef>
                <a:spcPts val="300"/>
              </a:spcBef>
              <a:spcAft>
                <a:spcPts val="0"/>
              </a:spcAft>
              <a:buNone/>
            </a:pPr>
            <a:r>
              <a:t/>
            </a:r>
            <a:endParaRPr/>
          </a:p>
          <a:p>
            <a:pPr indent="0" lvl="0" marL="457200" rtl="0" algn="l">
              <a:lnSpc>
                <a:spcPct val="115000"/>
              </a:lnSpc>
              <a:spcBef>
                <a:spcPts val="300"/>
              </a:spcBef>
              <a:spcAft>
                <a:spcPts val="0"/>
              </a:spcAft>
              <a:buNone/>
            </a:pPr>
            <a:r>
              <a:t/>
            </a:r>
            <a:endParaRPr/>
          </a:p>
        </p:txBody>
      </p:sp>
      <p:sp>
        <p:nvSpPr>
          <p:cNvPr id="508" name="Google Shape;508;g8d8aeac634_1_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
        <p:nvSpPr>
          <p:cNvPr id="509" name="Google Shape;509;g8d8aeac634_1_0"/>
          <p:cNvSpPr txBox="1"/>
          <p:nvPr/>
        </p:nvSpPr>
        <p:spPr>
          <a:xfrm>
            <a:off x="5358432" y="20150"/>
            <a:ext cx="2734200" cy="303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999999"/>
                </a:solidFill>
                <a:latin typeface="Roboto"/>
                <a:ea typeface="Roboto"/>
                <a:cs typeface="Roboto"/>
                <a:sym typeface="Roboto"/>
              </a:rPr>
              <a:t>EVALUATION</a:t>
            </a:r>
            <a:endParaRPr b="1" sz="1300">
              <a:solidFill>
                <a:srgbClr val="999999"/>
              </a:solidFill>
              <a:latin typeface="Roboto"/>
              <a:ea typeface="Roboto"/>
              <a:cs typeface="Roboto"/>
              <a:sym typeface="Roboto"/>
            </a:endParaRPr>
          </a:p>
        </p:txBody>
      </p:sp>
      <p:pic>
        <p:nvPicPr>
          <p:cNvPr id="510" name="Google Shape;510;g8d8aeac634_1_0"/>
          <p:cNvPicPr preferRelativeResize="0"/>
          <p:nvPr/>
        </p:nvPicPr>
        <p:blipFill>
          <a:blip r:embed="rId3">
            <a:alphaModFix/>
          </a:blip>
          <a:stretch>
            <a:fillRect/>
          </a:stretch>
        </p:blipFill>
        <p:spPr>
          <a:xfrm>
            <a:off x="379863" y="1809225"/>
            <a:ext cx="8380973" cy="182985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g8d7535c5af_2_336"/>
          <p:cNvSpPr txBox="1"/>
          <p:nvPr>
            <p:ph type="title"/>
          </p:nvPr>
        </p:nvSpPr>
        <p:spPr>
          <a:xfrm>
            <a:off x="1" y="438150"/>
            <a:ext cx="9140700" cy="594000"/>
          </a:xfrm>
          <a:prstGeom prst="rect">
            <a:avLst/>
          </a:prstGeom>
        </p:spPr>
        <p:txBody>
          <a:bodyPr anchorCtr="0" anchor="ctr" bIns="35100" lIns="737100" spcFirstLastPara="1" rIns="202500" wrap="square" tIns="35100">
            <a:noAutofit/>
          </a:bodyPr>
          <a:lstStyle/>
          <a:p>
            <a:pPr indent="0" lvl="0" marL="0" rtl="0" algn="l">
              <a:spcBef>
                <a:spcPts val="0"/>
              </a:spcBef>
              <a:spcAft>
                <a:spcPts val="0"/>
              </a:spcAft>
              <a:buNone/>
            </a:pPr>
            <a:r>
              <a:rPr lang="en"/>
              <a:t>Conclusions</a:t>
            </a:r>
            <a:endParaRPr/>
          </a:p>
        </p:txBody>
      </p:sp>
      <p:sp>
        <p:nvSpPr>
          <p:cNvPr id="516" name="Google Shape;516;g8d7535c5af_2_336"/>
          <p:cNvSpPr txBox="1"/>
          <p:nvPr>
            <p:ph idx="1" type="body"/>
          </p:nvPr>
        </p:nvSpPr>
        <p:spPr>
          <a:xfrm>
            <a:off x="1" y="1091684"/>
            <a:ext cx="9140700" cy="3861300"/>
          </a:xfrm>
          <a:prstGeom prst="rect">
            <a:avLst/>
          </a:prstGeom>
        </p:spPr>
        <p:txBody>
          <a:bodyPr anchorCtr="0" anchor="t" bIns="34275" lIns="736550" spcFirstLastPara="1" rIns="202500" wrap="square" tIns="34275">
            <a:noAutofit/>
          </a:bodyPr>
          <a:lstStyle/>
          <a:p>
            <a:pPr indent="0" lvl="0" marL="0" rtl="0" algn="l">
              <a:spcBef>
                <a:spcPts val="300"/>
              </a:spcBef>
              <a:spcAft>
                <a:spcPts val="0"/>
              </a:spcAft>
              <a:buNone/>
            </a:pPr>
            <a:r>
              <a:t/>
            </a:r>
            <a:endParaRPr sz="1000"/>
          </a:p>
          <a:p>
            <a:pPr indent="0" lvl="0" marL="1828800" rtl="0" algn="l">
              <a:spcBef>
                <a:spcPts val="300"/>
              </a:spcBef>
              <a:spcAft>
                <a:spcPts val="0"/>
              </a:spcAft>
              <a:buNone/>
            </a:pPr>
            <a:r>
              <a:rPr lang="en"/>
              <a:t> </a:t>
            </a:r>
            <a:endParaRPr/>
          </a:p>
          <a:p>
            <a:pPr indent="0" lvl="0" marL="1828800" rtl="0" algn="l">
              <a:spcBef>
                <a:spcPts val="300"/>
              </a:spcBef>
              <a:spcAft>
                <a:spcPts val="0"/>
              </a:spcAft>
              <a:buNone/>
            </a:pPr>
            <a:r>
              <a:t/>
            </a:r>
            <a:endParaRPr/>
          </a:p>
          <a:p>
            <a:pPr indent="-317500" lvl="0" marL="457200" rtl="0" algn="l">
              <a:spcBef>
                <a:spcPts val="300"/>
              </a:spcBef>
              <a:spcAft>
                <a:spcPts val="0"/>
              </a:spcAft>
              <a:buSzPts val="1400"/>
              <a:buChar char="›"/>
            </a:pPr>
            <a:r>
              <a:rPr lang="en"/>
              <a:t>properly represents the architecture</a:t>
            </a:r>
            <a:endParaRPr/>
          </a:p>
          <a:p>
            <a:pPr indent="-317500" lvl="0" marL="457200" rtl="0" algn="l">
              <a:spcBef>
                <a:spcPts val="0"/>
              </a:spcBef>
              <a:spcAft>
                <a:spcPts val="0"/>
              </a:spcAft>
              <a:buSzPts val="1400"/>
              <a:buChar char="›"/>
            </a:pPr>
            <a:r>
              <a:rPr lang="en"/>
              <a:t>tracks provenance of code, data and pipelines</a:t>
            </a:r>
            <a:endParaRPr/>
          </a:p>
          <a:p>
            <a:pPr indent="-317500" lvl="0" marL="457200" rtl="0" algn="l">
              <a:spcBef>
                <a:spcPts val="0"/>
              </a:spcBef>
              <a:spcAft>
                <a:spcPts val="0"/>
              </a:spcAft>
              <a:buSzPts val="1400"/>
              <a:buChar char="›"/>
            </a:pPr>
            <a:r>
              <a:rPr lang="en"/>
              <a:t>makes experiments reproducible</a:t>
            </a:r>
            <a:endParaRPr/>
          </a:p>
          <a:p>
            <a:pPr indent="0" lvl="0" marL="914400" rtl="0" algn="l">
              <a:spcBef>
                <a:spcPts val="300"/>
              </a:spcBef>
              <a:spcAft>
                <a:spcPts val="0"/>
              </a:spcAft>
              <a:buNone/>
            </a:pPr>
            <a:r>
              <a:t/>
            </a:r>
            <a:endParaRPr/>
          </a:p>
          <a:p>
            <a:pPr indent="-317500" lvl="0" marL="457200" rtl="0" algn="l">
              <a:spcBef>
                <a:spcPts val="300"/>
              </a:spcBef>
              <a:spcAft>
                <a:spcPts val="0"/>
              </a:spcAft>
              <a:buSzPts val="1400"/>
              <a:buChar char="›"/>
            </a:pPr>
            <a:r>
              <a:rPr lang="en"/>
              <a:t>can have a performance impact due to its implementation</a:t>
            </a:r>
            <a:endParaRPr/>
          </a:p>
          <a:p>
            <a:pPr indent="-317500" lvl="0" marL="457200" rtl="0" algn="l">
              <a:spcBef>
                <a:spcPts val="0"/>
              </a:spcBef>
              <a:spcAft>
                <a:spcPts val="0"/>
              </a:spcAft>
              <a:buSzPts val="1400"/>
              <a:buChar char="›"/>
            </a:pPr>
            <a:r>
              <a:rPr lang="en"/>
              <a:t>is in its early alpha stage</a:t>
            </a:r>
            <a:endParaRPr/>
          </a:p>
          <a:p>
            <a:pPr indent="-317500" lvl="0" marL="457200" rtl="0" algn="l">
              <a:spcBef>
                <a:spcPts val="0"/>
              </a:spcBef>
              <a:spcAft>
                <a:spcPts val="0"/>
              </a:spcAft>
              <a:buSzPts val="1400"/>
              <a:buChar char="›"/>
            </a:pPr>
            <a:r>
              <a:rPr lang="en"/>
              <a:t>requires users to use provided abstractions</a:t>
            </a:r>
            <a:endParaRPr/>
          </a:p>
          <a:p>
            <a:pPr indent="0" lvl="0" marL="0" rtl="0" algn="l">
              <a:spcBef>
                <a:spcPts val="300"/>
              </a:spcBef>
              <a:spcAft>
                <a:spcPts val="0"/>
              </a:spcAft>
              <a:buNone/>
            </a:pPr>
            <a:r>
              <a:rPr lang="en"/>
              <a:t>	</a:t>
            </a:r>
            <a:endParaRPr/>
          </a:p>
        </p:txBody>
      </p:sp>
      <p:sp>
        <p:nvSpPr>
          <p:cNvPr id="517" name="Google Shape;517;g8d7535c5af_2_3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pic>
        <p:nvPicPr>
          <p:cNvPr id="518" name="Google Shape;518;g8d7535c5af_2_336"/>
          <p:cNvPicPr preferRelativeResize="0"/>
          <p:nvPr/>
        </p:nvPicPr>
        <p:blipFill rotWithShape="1">
          <a:blip r:embed="rId3">
            <a:alphaModFix/>
          </a:blip>
          <a:srcRect b="22832" l="0" r="0" t="20057"/>
          <a:stretch/>
        </p:blipFill>
        <p:spPr>
          <a:xfrm>
            <a:off x="675450" y="1369875"/>
            <a:ext cx="2080302" cy="5939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Google Shape;523;g8d7535c5af_2_314"/>
          <p:cNvSpPr txBox="1"/>
          <p:nvPr>
            <p:ph type="title"/>
          </p:nvPr>
        </p:nvSpPr>
        <p:spPr>
          <a:xfrm>
            <a:off x="1" y="438150"/>
            <a:ext cx="9140700" cy="594000"/>
          </a:xfrm>
          <a:prstGeom prst="rect">
            <a:avLst/>
          </a:prstGeom>
        </p:spPr>
        <p:txBody>
          <a:bodyPr anchorCtr="0" anchor="ctr" bIns="35100" lIns="737100" spcFirstLastPara="1" rIns="202500" wrap="square" tIns="35100">
            <a:noAutofit/>
          </a:bodyPr>
          <a:lstStyle/>
          <a:p>
            <a:pPr indent="0" lvl="0" marL="0" rtl="0" algn="l">
              <a:spcBef>
                <a:spcPts val="0"/>
              </a:spcBef>
              <a:spcAft>
                <a:spcPts val="0"/>
              </a:spcAft>
              <a:buNone/>
            </a:pPr>
            <a:r>
              <a:rPr lang="en"/>
              <a:t>Future work</a:t>
            </a:r>
            <a:endParaRPr/>
          </a:p>
        </p:txBody>
      </p:sp>
      <p:sp>
        <p:nvSpPr>
          <p:cNvPr id="524" name="Google Shape;524;g8d7535c5af_2_314"/>
          <p:cNvSpPr txBox="1"/>
          <p:nvPr>
            <p:ph idx="1" type="body"/>
          </p:nvPr>
        </p:nvSpPr>
        <p:spPr>
          <a:xfrm>
            <a:off x="1" y="1091684"/>
            <a:ext cx="9140700" cy="3861300"/>
          </a:xfrm>
          <a:prstGeom prst="rect">
            <a:avLst/>
          </a:prstGeom>
        </p:spPr>
        <p:txBody>
          <a:bodyPr anchorCtr="0" anchor="t" bIns="34275" lIns="736550" spcFirstLastPara="1" rIns="202500" wrap="square" tIns="34275">
            <a:noAutofit/>
          </a:bodyPr>
          <a:lstStyle/>
          <a:p>
            <a:pPr indent="0" lvl="0" marL="457200" rtl="0" algn="l">
              <a:lnSpc>
                <a:spcPct val="115000"/>
              </a:lnSpc>
              <a:spcBef>
                <a:spcPts val="300"/>
              </a:spcBef>
              <a:spcAft>
                <a:spcPts val="0"/>
              </a:spcAft>
              <a:buNone/>
            </a:pPr>
            <a:r>
              <a:t/>
            </a:r>
            <a:endParaRPr/>
          </a:p>
          <a:p>
            <a:pPr indent="0" lvl="0" marL="457200" rtl="0" algn="l">
              <a:lnSpc>
                <a:spcPct val="115000"/>
              </a:lnSpc>
              <a:spcBef>
                <a:spcPts val="300"/>
              </a:spcBef>
              <a:spcAft>
                <a:spcPts val="0"/>
              </a:spcAft>
              <a:buNone/>
            </a:pPr>
            <a:r>
              <a:rPr lang="en"/>
              <a:t>Explore use cases outside of academic research</a:t>
            </a:r>
            <a:endParaRPr/>
          </a:p>
          <a:p>
            <a:pPr indent="0" lvl="0" marL="457200" rtl="0" algn="l">
              <a:lnSpc>
                <a:spcPct val="115000"/>
              </a:lnSpc>
              <a:spcBef>
                <a:spcPts val="300"/>
              </a:spcBef>
              <a:spcAft>
                <a:spcPts val="0"/>
              </a:spcAft>
              <a:buNone/>
            </a:pPr>
            <a:r>
              <a:rPr lang="en"/>
              <a:t>Re-implement the architecture</a:t>
            </a:r>
            <a:endParaRPr/>
          </a:p>
          <a:p>
            <a:pPr indent="-317500" lvl="0" marL="914400" rtl="0" algn="l">
              <a:lnSpc>
                <a:spcPct val="115000"/>
              </a:lnSpc>
              <a:spcBef>
                <a:spcPts val="300"/>
              </a:spcBef>
              <a:spcAft>
                <a:spcPts val="0"/>
              </a:spcAft>
              <a:buSzPts val="1400"/>
              <a:buChar char="›"/>
            </a:pPr>
            <a:r>
              <a:rPr lang="en"/>
              <a:t>Use a more mature deployment tool</a:t>
            </a:r>
            <a:endParaRPr/>
          </a:p>
          <a:p>
            <a:pPr indent="0" lvl="0" marL="457200" rtl="0" algn="l">
              <a:lnSpc>
                <a:spcPct val="115000"/>
              </a:lnSpc>
              <a:spcBef>
                <a:spcPts val="300"/>
              </a:spcBef>
              <a:spcAft>
                <a:spcPts val="0"/>
              </a:spcAft>
              <a:buNone/>
            </a:pPr>
            <a:r>
              <a:rPr lang="en"/>
              <a:t>Go beyond the proof-of-concept implementation</a:t>
            </a:r>
            <a:endParaRPr/>
          </a:p>
          <a:p>
            <a:pPr indent="-317500" lvl="0" marL="914400" rtl="0" algn="l">
              <a:lnSpc>
                <a:spcPct val="115000"/>
              </a:lnSpc>
              <a:spcBef>
                <a:spcPts val="300"/>
              </a:spcBef>
              <a:spcAft>
                <a:spcPts val="0"/>
              </a:spcAft>
              <a:buSzPts val="1400"/>
              <a:buChar char="›"/>
            </a:pPr>
            <a:r>
              <a:rPr lang="en"/>
              <a:t>Dynamic updates and long-lived pipelines</a:t>
            </a:r>
            <a:endParaRPr/>
          </a:p>
          <a:p>
            <a:pPr indent="-317500" lvl="0" marL="914400" rtl="0" algn="l">
              <a:lnSpc>
                <a:spcPct val="115000"/>
              </a:lnSpc>
              <a:spcBef>
                <a:spcPts val="0"/>
              </a:spcBef>
              <a:spcAft>
                <a:spcPts val="0"/>
              </a:spcAft>
              <a:buSzPts val="1400"/>
              <a:buChar char="›"/>
            </a:pPr>
            <a:r>
              <a:rPr lang="en"/>
              <a:t>Investigate failure modes</a:t>
            </a:r>
            <a:endParaRPr/>
          </a:p>
          <a:p>
            <a:pPr indent="0" lvl="0" marL="914400" rtl="0" algn="l">
              <a:lnSpc>
                <a:spcPct val="115000"/>
              </a:lnSpc>
              <a:spcBef>
                <a:spcPts val="300"/>
              </a:spcBef>
              <a:spcAft>
                <a:spcPts val="0"/>
              </a:spcAft>
              <a:buNone/>
            </a:pPr>
            <a:r>
              <a:t/>
            </a:r>
            <a:endParaRPr/>
          </a:p>
        </p:txBody>
      </p:sp>
      <p:sp>
        <p:nvSpPr>
          <p:cNvPr id="525" name="Google Shape;525;g8d7535c5af_2_3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Google Shape;530;g8d7535c5af_5_68"/>
          <p:cNvSpPr txBox="1"/>
          <p:nvPr>
            <p:ph type="title"/>
          </p:nvPr>
        </p:nvSpPr>
        <p:spPr>
          <a:xfrm>
            <a:off x="1" y="438150"/>
            <a:ext cx="9140700" cy="594000"/>
          </a:xfrm>
          <a:prstGeom prst="rect">
            <a:avLst/>
          </a:prstGeom>
        </p:spPr>
        <p:txBody>
          <a:bodyPr anchorCtr="0" anchor="ctr" bIns="35100" lIns="737100" spcFirstLastPara="1" rIns="202500" wrap="square" tIns="35100">
            <a:noAutofit/>
          </a:bodyPr>
          <a:lstStyle/>
          <a:p>
            <a:pPr indent="0" lvl="0" marL="0" rtl="0" algn="l">
              <a:spcBef>
                <a:spcPts val="0"/>
              </a:spcBef>
              <a:spcAft>
                <a:spcPts val="0"/>
              </a:spcAft>
              <a:buNone/>
            </a:pPr>
            <a:r>
              <a:rPr lang="en"/>
              <a:t>References</a:t>
            </a:r>
            <a:endParaRPr/>
          </a:p>
        </p:txBody>
      </p:sp>
      <p:sp>
        <p:nvSpPr>
          <p:cNvPr id="531" name="Google Shape;531;g8d7535c5af_5_68"/>
          <p:cNvSpPr txBox="1"/>
          <p:nvPr>
            <p:ph idx="1" type="body"/>
          </p:nvPr>
        </p:nvSpPr>
        <p:spPr>
          <a:xfrm>
            <a:off x="1" y="1091684"/>
            <a:ext cx="9140700" cy="3861300"/>
          </a:xfrm>
          <a:prstGeom prst="rect">
            <a:avLst/>
          </a:prstGeom>
        </p:spPr>
        <p:txBody>
          <a:bodyPr anchorCtr="0" anchor="t" bIns="34275" lIns="736550" spcFirstLastPara="1" rIns="202500" wrap="square" tIns="34275">
            <a:noAutofit/>
          </a:bodyPr>
          <a:lstStyle/>
          <a:p>
            <a:pPr indent="0" lvl="0" marL="0" rtl="0" algn="l">
              <a:spcBef>
                <a:spcPts val="300"/>
              </a:spcBef>
              <a:spcAft>
                <a:spcPts val="0"/>
              </a:spcAft>
              <a:buNone/>
            </a:pPr>
            <a:r>
              <a:rPr lang="en"/>
              <a:t>[1]  	</a:t>
            </a:r>
            <a:r>
              <a:rPr lang="en"/>
              <a:t>A. Alsahaf et al. “A framework for feature selection through boosting”</a:t>
            </a:r>
            <a:endParaRPr/>
          </a:p>
          <a:p>
            <a:pPr indent="0" lvl="0" marL="0" rtl="0" algn="l">
              <a:spcBef>
                <a:spcPts val="300"/>
              </a:spcBef>
              <a:spcAft>
                <a:spcPts val="0"/>
              </a:spcAft>
              <a:buNone/>
            </a:pPr>
            <a:r>
              <a:rPr lang="en"/>
              <a:t>[2] 	Estefania Talavera et al. “Topic modelling for routine discovery from		egocentric photo-streams”</a:t>
            </a:r>
            <a:endParaRPr/>
          </a:p>
        </p:txBody>
      </p:sp>
      <p:sp>
        <p:nvSpPr>
          <p:cNvPr id="532" name="Google Shape;532;g8d7535c5af_5_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
        <p:nvSpPr>
          <p:cNvPr id="533" name="Google Shape;533;g8d7535c5af_5_68"/>
          <p:cNvSpPr txBox="1"/>
          <p:nvPr/>
        </p:nvSpPr>
        <p:spPr>
          <a:xfrm>
            <a:off x="6494891" y="20148"/>
            <a:ext cx="1597800" cy="303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999999"/>
                </a:solidFill>
                <a:latin typeface="Roboto"/>
                <a:ea typeface="Roboto"/>
                <a:cs typeface="Roboto"/>
                <a:sym typeface="Roboto"/>
              </a:rPr>
              <a:t>REFERENCES</a:t>
            </a:r>
            <a:endParaRPr b="1" sz="1300">
              <a:solidFill>
                <a:srgbClr val="999999"/>
              </a:solidFill>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 name="Shape 537"/>
        <p:cNvGrpSpPr/>
        <p:nvPr/>
      </p:nvGrpSpPr>
      <p:grpSpPr>
        <a:xfrm>
          <a:off x="0" y="0"/>
          <a:ext cx="0" cy="0"/>
          <a:chOff x="0" y="0"/>
          <a:chExt cx="0" cy="0"/>
        </a:xfrm>
      </p:grpSpPr>
      <p:sp>
        <p:nvSpPr>
          <p:cNvPr id="538" name="Google Shape;538;g8d83dd8d77_2_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pic>
        <p:nvPicPr>
          <p:cNvPr id="539" name="Google Shape;539;g8d83dd8d77_2_58"/>
          <p:cNvPicPr preferRelativeResize="0"/>
          <p:nvPr/>
        </p:nvPicPr>
        <p:blipFill>
          <a:blip r:embed="rId3">
            <a:alphaModFix/>
          </a:blip>
          <a:stretch>
            <a:fillRect/>
          </a:stretch>
        </p:blipFill>
        <p:spPr>
          <a:xfrm>
            <a:off x="2892512" y="833675"/>
            <a:ext cx="3358974" cy="347615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sp>
        <p:nvSpPr>
          <p:cNvPr id="544" name="Google Shape;544;g8d83dd8d77_2_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pic>
        <p:nvPicPr>
          <p:cNvPr id="545" name="Google Shape;545;g8d83dd8d77_2_35"/>
          <p:cNvPicPr preferRelativeResize="0"/>
          <p:nvPr/>
        </p:nvPicPr>
        <p:blipFill rotWithShape="1">
          <a:blip r:embed="rId3">
            <a:alphaModFix/>
          </a:blip>
          <a:srcRect b="23041" l="24787" r="24963" t="12200"/>
          <a:stretch/>
        </p:blipFill>
        <p:spPr>
          <a:xfrm>
            <a:off x="2685875" y="441200"/>
            <a:ext cx="3598675" cy="4638050"/>
          </a:xfrm>
          <a:prstGeom prst="rect">
            <a:avLst/>
          </a:prstGeom>
          <a:noFill/>
          <a:ln>
            <a:noFill/>
          </a:ln>
        </p:spPr>
      </p:pic>
      <p:pic>
        <p:nvPicPr>
          <p:cNvPr id="546" name="Google Shape;546;g8d83dd8d77_2_35"/>
          <p:cNvPicPr preferRelativeResize="0"/>
          <p:nvPr/>
        </p:nvPicPr>
        <p:blipFill>
          <a:blip r:embed="rId4">
            <a:alphaModFix/>
          </a:blip>
          <a:stretch>
            <a:fillRect/>
          </a:stretch>
        </p:blipFill>
        <p:spPr>
          <a:xfrm>
            <a:off x="6414488" y="1995625"/>
            <a:ext cx="2542250" cy="25422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Google Shape;551;g8d7535c5af_2_180"/>
          <p:cNvSpPr txBox="1"/>
          <p:nvPr>
            <p:ph type="title"/>
          </p:nvPr>
        </p:nvSpPr>
        <p:spPr>
          <a:xfrm>
            <a:off x="1" y="438150"/>
            <a:ext cx="9140700" cy="594000"/>
          </a:xfrm>
          <a:prstGeom prst="rect">
            <a:avLst/>
          </a:prstGeom>
          <a:noFill/>
          <a:ln>
            <a:noFill/>
          </a:ln>
        </p:spPr>
        <p:txBody>
          <a:bodyPr anchorCtr="0" anchor="ctr" bIns="35100" lIns="737100" spcFirstLastPara="1" rIns="202500" wrap="square" tIns="35100">
            <a:noAutofit/>
          </a:bodyPr>
          <a:lstStyle/>
          <a:p>
            <a:pPr indent="0" lvl="0" marL="0" rtl="0" algn="l">
              <a:lnSpc>
                <a:spcPct val="100000"/>
              </a:lnSpc>
              <a:spcBef>
                <a:spcPts val="0"/>
              </a:spcBef>
              <a:spcAft>
                <a:spcPts val="0"/>
              </a:spcAft>
              <a:buSzPts val="1100"/>
              <a:buNone/>
            </a:pPr>
            <a:r>
              <a:rPr lang="en"/>
              <a:t>Elements of change</a:t>
            </a:r>
            <a:endParaRPr/>
          </a:p>
        </p:txBody>
      </p:sp>
      <p:sp>
        <p:nvSpPr>
          <p:cNvPr id="552" name="Google Shape;552;g8d7535c5af_2_180"/>
          <p:cNvSpPr txBox="1"/>
          <p:nvPr>
            <p:ph idx="1" type="body"/>
          </p:nvPr>
        </p:nvSpPr>
        <p:spPr>
          <a:xfrm>
            <a:off x="1" y="1100059"/>
            <a:ext cx="9140700" cy="3861300"/>
          </a:xfrm>
          <a:prstGeom prst="rect">
            <a:avLst/>
          </a:prstGeom>
          <a:noFill/>
          <a:ln>
            <a:noFill/>
          </a:ln>
        </p:spPr>
        <p:txBody>
          <a:bodyPr anchorCtr="0" anchor="t" bIns="34275" lIns="736550" spcFirstLastPara="1" rIns="202500" wrap="square" tIns="34275">
            <a:noAutofit/>
          </a:bodyPr>
          <a:lstStyle/>
          <a:p>
            <a:pPr indent="0" lvl="0" marL="457200" rtl="0" algn="l">
              <a:spcBef>
                <a:spcPts val="0"/>
              </a:spcBef>
              <a:spcAft>
                <a:spcPts val="0"/>
              </a:spcAft>
              <a:buNone/>
            </a:pPr>
            <a:r>
              <a:t/>
            </a:r>
            <a:endParaRPr sz="1200"/>
          </a:p>
          <a:p>
            <a:pPr indent="0" lvl="0" marL="457200" rtl="0" algn="l">
              <a:spcBef>
                <a:spcPts val="0"/>
              </a:spcBef>
              <a:spcAft>
                <a:spcPts val="0"/>
              </a:spcAft>
              <a:buNone/>
            </a:pPr>
            <a:r>
              <a:rPr lang="en"/>
              <a:t>Prior to </a:t>
            </a:r>
            <a:r>
              <a:rPr lang="en"/>
              <a:t>a pipeline run</a:t>
            </a:r>
            <a:endParaRPr/>
          </a:p>
          <a:p>
            <a:pPr indent="-317500" lvl="0" marL="914400" rtl="0" algn="l">
              <a:spcBef>
                <a:spcPts val="0"/>
              </a:spcBef>
              <a:spcAft>
                <a:spcPts val="0"/>
              </a:spcAft>
              <a:buSzPts val="1400"/>
              <a:buChar char="›"/>
            </a:pPr>
            <a:r>
              <a:rPr lang="en"/>
              <a:t>Input data (data sets)</a:t>
            </a:r>
            <a:endParaRPr/>
          </a:p>
          <a:p>
            <a:pPr indent="-317500" lvl="0" marL="914400" rtl="0" algn="l">
              <a:spcBef>
                <a:spcPts val="0"/>
              </a:spcBef>
              <a:spcAft>
                <a:spcPts val="0"/>
              </a:spcAft>
              <a:buSzPts val="1400"/>
              <a:buChar char="›"/>
            </a:pPr>
            <a:r>
              <a:rPr lang="en"/>
              <a:t>Source code of transformations</a:t>
            </a:r>
            <a:endParaRPr/>
          </a:p>
          <a:p>
            <a:pPr indent="-273050" lvl="1" marL="1371600" rtl="0" algn="l">
              <a:spcBef>
                <a:spcPts val="0"/>
              </a:spcBef>
              <a:spcAft>
                <a:spcPts val="0"/>
              </a:spcAft>
              <a:buSzPts val="700"/>
              <a:buChar char="▪"/>
            </a:pPr>
            <a:r>
              <a:rPr lang="en"/>
              <a:t>Parameters</a:t>
            </a:r>
            <a:endParaRPr/>
          </a:p>
          <a:p>
            <a:pPr indent="-317500" lvl="0" marL="914400" rtl="0" algn="l">
              <a:spcBef>
                <a:spcPts val="0"/>
              </a:spcBef>
              <a:spcAft>
                <a:spcPts val="0"/>
              </a:spcAft>
              <a:buSzPts val="1400"/>
              <a:buChar char="›"/>
            </a:pPr>
            <a:r>
              <a:rPr lang="en"/>
              <a:t>Configuration of pipelines</a:t>
            </a:r>
            <a:endParaRPr/>
          </a:p>
          <a:p>
            <a:pPr indent="-273050" lvl="1" marL="1371600" rtl="0" algn="l">
              <a:spcBef>
                <a:spcPts val="0"/>
              </a:spcBef>
              <a:spcAft>
                <a:spcPts val="0"/>
              </a:spcAft>
              <a:buSzPts val="700"/>
              <a:buChar char="▪"/>
            </a:pPr>
            <a:r>
              <a:rPr lang="en"/>
              <a:t>Metaparameters</a:t>
            </a:r>
            <a:endParaRPr/>
          </a:p>
          <a:p>
            <a:pPr indent="-317500" lvl="0" marL="914400" rtl="0" algn="l">
              <a:spcBef>
                <a:spcPts val="0"/>
              </a:spcBef>
              <a:spcAft>
                <a:spcPts val="0"/>
              </a:spcAft>
              <a:buSzPts val="1400"/>
              <a:buChar char="›"/>
            </a:pPr>
            <a:r>
              <a:rPr lang="en"/>
              <a:t>Environment</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
              <a:t>During a pipeline run</a:t>
            </a:r>
            <a:endParaRPr/>
          </a:p>
          <a:p>
            <a:pPr indent="-317500" lvl="0" marL="914400" rtl="0" algn="l">
              <a:spcBef>
                <a:spcPts val="0"/>
              </a:spcBef>
              <a:spcAft>
                <a:spcPts val="0"/>
              </a:spcAft>
              <a:buSzPts val="1400"/>
              <a:buChar char="›"/>
            </a:pPr>
            <a:r>
              <a:rPr lang="en"/>
              <a:t>Lineage of data</a:t>
            </a:r>
            <a:endParaRPr/>
          </a:p>
          <a:p>
            <a:pPr indent="-317500" lvl="0" marL="914400" rtl="0" algn="l">
              <a:spcBef>
                <a:spcPts val="0"/>
              </a:spcBef>
              <a:spcAft>
                <a:spcPts val="0"/>
              </a:spcAft>
              <a:buSzPts val="1400"/>
              <a:buChar char="›"/>
            </a:pPr>
            <a:r>
              <a:rPr lang="en"/>
              <a:t>Intermediate results</a:t>
            </a:r>
            <a:endParaRPr/>
          </a:p>
          <a:p>
            <a:pPr indent="-317500" lvl="0" marL="914400" rtl="0" algn="l">
              <a:spcBef>
                <a:spcPts val="0"/>
              </a:spcBef>
              <a:spcAft>
                <a:spcPts val="0"/>
              </a:spcAft>
              <a:buSzPts val="1400"/>
              <a:buChar char="›"/>
            </a:pPr>
            <a:r>
              <a:rPr lang="en"/>
              <a:t>Dynamic updates</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sp>
        <p:nvSpPr>
          <p:cNvPr id="553" name="Google Shape;553;g8d7535c5af_2_18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554" name="Google Shape;554;g8d7535c5af_2_180"/>
          <p:cNvSpPr txBox="1"/>
          <p:nvPr/>
        </p:nvSpPr>
        <p:spPr>
          <a:xfrm>
            <a:off x="6846239" y="20150"/>
            <a:ext cx="1425900" cy="3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999999"/>
                </a:solidFill>
                <a:latin typeface="Roboto"/>
                <a:ea typeface="Roboto"/>
                <a:cs typeface="Roboto"/>
                <a:sym typeface="Roboto"/>
              </a:rPr>
              <a:t>BACKGROUND</a:t>
            </a:r>
            <a:endParaRPr b="1" sz="1300">
              <a:solidFill>
                <a:srgbClr val="999999"/>
              </a:solidFill>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58" name="Shape 558"/>
        <p:cNvGrpSpPr/>
        <p:nvPr/>
      </p:nvGrpSpPr>
      <p:grpSpPr>
        <a:xfrm>
          <a:off x="0" y="0"/>
          <a:ext cx="0" cy="0"/>
          <a:chOff x="0" y="0"/>
          <a:chExt cx="0" cy="0"/>
        </a:xfrm>
      </p:grpSpPr>
      <p:sp>
        <p:nvSpPr>
          <p:cNvPr id="559" name="Google Shape;559;g8d7535c5af_2_96"/>
          <p:cNvSpPr txBox="1"/>
          <p:nvPr>
            <p:ph type="title"/>
          </p:nvPr>
        </p:nvSpPr>
        <p:spPr>
          <a:xfrm>
            <a:off x="1" y="438150"/>
            <a:ext cx="9140700" cy="594000"/>
          </a:xfrm>
          <a:prstGeom prst="rect">
            <a:avLst/>
          </a:prstGeom>
          <a:noFill/>
          <a:ln>
            <a:noFill/>
          </a:ln>
        </p:spPr>
        <p:txBody>
          <a:bodyPr anchorCtr="0" anchor="ctr" bIns="35100" lIns="737100" spcFirstLastPara="1" rIns="202500" wrap="square" tIns="35100">
            <a:noAutofit/>
          </a:bodyPr>
          <a:lstStyle/>
          <a:p>
            <a:pPr indent="0" lvl="0" marL="0" rtl="0" algn="l">
              <a:lnSpc>
                <a:spcPct val="100000"/>
              </a:lnSpc>
              <a:spcBef>
                <a:spcPts val="0"/>
              </a:spcBef>
              <a:spcAft>
                <a:spcPts val="0"/>
              </a:spcAft>
              <a:buSzPts val="1100"/>
              <a:buNone/>
            </a:pPr>
            <a:r>
              <a:rPr lang="en"/>
              <a:t>Data science experiments</a:t>
            </a:r>
            <a:endParaRPr/>
          </a:p>
        </p:txBody>
      </p:sp>
      <p:sp>
        <p:nvSpPr>
          <p:cNvPr id="560" name="Google Shape;560;g8d7535c5af_2_96"/>
          <p:cNvSpPr txBox="1"/>
          <p:nvPr>
            <p:ph idx="1" type="body"/>
          </p:nvPr>
        </p:nvSpPr>
        <p:spPr>
          <a:xfrm>
            <a:off x="1" y="1091684"/>
            <a:ext cx="9140700" cy="3861300"/>
          </a:xfrm>
          <a:prstGeom prst="rect">
            <a:avLst/>
          </a:prstGeom>
          <a:noFill/>
          <a:ln>
            <a:noFill/>
          </a:ln>
        </p:spPr>
        <p:txBody>
          <a:bodyPr anchorCtr="0" anchor="t" bIns="34275" lIns="736550" spcFirstLastPara="1" rIns="202500" wrap="square" tIns="34275">
            <a:noAutofit/>
          </a:bodyPr>
          <a:lstStyle/>
          <a:p>
            <a:pPr indent="0" lvl="0" marL="457200" rtl="0" algn="l">
              <a:lnSpc>
                <a:spcPct val="100000"/>
              </a:lnSpc>
              <a:spcBef>
                <a:spcPts val="300"/>
              </a:spcBef>
              <a:spcAft>
                <a:spcPts val="0"/>
              </a:spcAft>
              <a:buNone/>
            </a:pPr>
            <a:r>
              <a:t/>
            </a:r>
            <a:endParaRPr/>
          </a:p>
          <a:p>
            <a:pPr indent="0" lvl="0" marL="457200" rtl="0" algn="l">
              <a:lnSpc>
                <a:spcPct val="100000"/>
              </a:lnSpc>
              <a:spcBef>
                <a:spcPts val="0"/>
              </a:spcBef>
              <a:spcAft>
                <a:spcPts val="0"/>
              </a:spcAft>
              <a:buNone/>
            </a:pPr>
            <a:r>
              <a:rPr lang="en"/>
              <a:t>A black box</a:t>
            </a:r>
            <a:endParaRPr/>
          </a:p>
        </p:txBody>
      </p:sp>
      <p:sp>
        <p:nvSpPr>
          <p:cNvPr id="561" name="Google Shape;561;g8d7535c5af_2_9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562" name="Google Shape;562;g8d7535c5af_2_96"/>
          <p:cNvPicPr preferRelativeResize="0"/>
          <p:nvPr/>
        </p:nvPicPr>
        <p:blipFill>
          <a:blip r:embed="rId3">
            <a:alphaModFix/>
          </a:blip>
          <a:stretch>
            <a:fillRect/>
          </a:stretch>
        </p:blipFill>
        <p:spPr>
          <a:xfrm>
            <a:off x="2481913" y="2638525"/>
            <a:ext cx="4180175" cy="1601875"/>
          </a:xfrm>
          <a:prstGeom prst="rect">
            <a:avLst/>
          </a:prstGeom>
          <a:noFill/>
          <a:ln>
            <a:noFill/>
          </a:ln>
        </p:spPr>
      </p:pic>
      <p:sp>
        <p:nvSpPr>
          <p:cNvPr id="563" name="Google Shape;563;g8d7535c5af_2_96"/>
          <p:cNvSpPr txBox="1"/>
          <p:nvPr/>
        </p:nvSpPr>
        <p:spPr>
          <a:xfrm>
            <a:off x="6183190" y="20150"/>
            <a:ext cx="2187300" cy="3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999999"/>
                </a:solidFill>
                <a:latin typeface="Roboto"/>
                <a:ea typeface="Roboto"/>
                <a:cs typeface="Roboto"/>
                <a:sym typeface="Roboto"/>
              </a:rPr>
              <a:t>PROBLEM STATEMENT</a:t>
            </a:r>
            <a:endParaRPr b="1" sz="1300">
              <a:solidFill>
                <a:srgbClr val="999999"/>
              </a:solidFill>
              <a:latin typeface="Roboto"/>
              <a:ea typeface="Roboto"/>
              <a:cs typeface="Roboto"/>
              <a:sym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67" name="Shape 567"/>
        <p:cNvGrpSpPr/>
        <p:nvPr/>
      </p:nvGrpSpPr>
      <p:grpSpPr>
        <a:xfrm>
          <a:off x="0" y="0"/>
          <a:ext cx="0" cy="0"/>
          <a:chOff x="0" y="0"/>
          <a:chExt cx="0" cy="0"/>
        </a:xfrm>
      </p:grpSpPr>
      <p:sp>
        <p:nvSpPr>
          <p:cNvPr id="568" name="Google Shape;568;g8d7535c5af_1_15"/>
          <p:cNvSpPr txBox="1"/>
          <p:nvPr>
            <p:ph type="title"/>
          </p:nvPr>
        </p:nvSpPr>
        <p:spPr>
          <a:xfrm>
            <a:off x="1" y="438150"/>
            <a:ext cx="9140700" cy="594000"/>
          </a:xfrm>
          <a:prstGeom prst="rect">
            <a:avLst/>
          </a:prstGeom>
        </p:spPr>
        <p:txBody>
          <a:bodyPr anchorCtr="0" anchor="ctr" bIns="35100" lIns="737100" spcFirstLastPara="1" rIns="202500" wrap="square" tIns="35100">
            <a:noAutofit/>
          </a:bodyPr>
          <a:lstStyle/>
          <a:p>
            <a:pPr indent="0" lvl="0" marL="0" rtl="0" algn="l">
              <a:spcBef>
                <a:spcPts val="0"/>
              </a:spcBef>
              <a:spcAft>
                <a:spcPts val="0"/>
              </a:spcAft>
              <a:buNone/>
            </a:pPr>
            <a:r>
              <a:rPr lang="en"/>
              <a:t>Scoping</a:t>
            </a:r>
            <a:endParaRPr/>
          </a:p>
        </p:txBody>
      </p:sp>
      <p:sp>
        <p:nvSpPr>
          <p:cNvPr id="569" name="Google Shape;569;g8d7535c5af_1_15"/>
          <p:cNvSpPr txBox="1"/>
          <p:nvPr>
            <p:ph idx="1" type="body"/>
          </p:nvPr>
        </p:nvSpPr>
        <p:spPr>
          <a:xfrm>
            <a:off x="1" y="1167884"/>
            <a:ext cx="9140700" cy="3861300"/>
          </a:xfrm>
          <a:prstGeom prst="rect">
            <a:avLst/>
          </a:prstGeom>
        </p:spPr>
        <p:txBody>
          <a:bodyPr anchorCtr="0" anchor="t" bIns="34275" lIns="736550" spcFirstLastPara="1" rIns="202500" wrap="square" tIns="34275">
            <a:noAutofit/>
          </a:bodyPr>
          <a:lstStyle/>
          <a:p>
            <a:pPr indent="-317500" lvl="0" marL="457200" rtl="0" algn="l">
              <a:spcBef>
                <a:spcPts val="300"/>
              </a:spcBef>
              <a:spcAft>
                <a:spcPts val="0"/>
              </a:spcAft>
              <a:buSzPts val="1400"/>
              <a:buChar char="●"/>
            </a:pPr>
            <a:r>
              <a:rPr lang="en"/>
              <a:t>Research-wide</a:t>
            </a:r>
            <a:endParaRPr/>
          </a:p>
          <a:p>
            <a:pPr indent="-273050" lvl="1" marL="914400" rtl="0" algn="l">
              <a:spcBef>
                <a:spcPts val="0"/>
              </a:spcBef>
              <a:spcAft>
                <a:spcPts val="0"/>
              </a:spcAft>
              <a:buSzPts val="700"/>
              <a:buChar char="○"/>
            </a:pPr>
            <a:r>
              <a:rPr lang="en"/>
              <a:t>Data science</a:t>
            </a:r>
            <a:endParaRPr/>
          </a:p>
          <a:p>
            <a:pPr indent="-273050" lvl="1" marL="914400" rtl="0" algn="l">
              <a:spcBef>
                <a:spcPts val="0"/>
              </a:spcBef>
              <a:spcAft>
                <a:spcPts val="0"/>
              </a:spcAft>
              <a:buSzPts val="700"/>
              <a:buChar char="○"/>
            </a:pPr>
            <a:r>
              <a:rPr lang="en"/>
              <a:t>Pipelines</a:t>
            </a:r>
            <a:endParaRPr/>
          </a:p>
          <a:p>
            <a:pPr indent="-273050" lvl="1" marL="914400" rtl="0" algn="l">
              <a:spcBef>
                <a:spcPts val="0"/>
              </a:spcBef>
              <a:spcAft>
                <a:spcPts val="0"/>
              </a:spcAft>
              <a:buSzPts val="700"/>
              <a:buChar char="○"/>
            </a:pPr>
            <a:r>
              <a:rPr lang="en"/>
              <a:t>Predefined data sets</a:t>
            </a:r>
            <a:endParaRPr/>
          </a:p>
          <a:p>
            <a:pPr indent="-317500" lvl="0" marL="457200" rtl="0" algn="l">
              <a:spcBef>
                <a:spcPts val="0"/>
              </a:spcBef>
              <a:spcAft>
                <a:spcPts val="0"/>
              </a:spcAft>
              <a:buSzPts val="1400"/>
              <a:buChar char="●"/>
            </a:pPr>
            <a:r>
              <a:rPr lang="en"/>
              <a:t>Personal</a:t>
            </a:r>
            <a:endParaRPr/>
          </a:p>
        </p:txBody>
      </p:sp>
      <p:sp>
        <p:nvSpPr>
          <p:cNvPr id="570" name="Google Shape;570;g8d7535c5af_1_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
        <p:nvSpPr>
          <p:cNvPr id="571" name="Google Shape;571;g8d7535c5af_1_15"/>
          <p:cNvSpPr txBox="1"/>
          <p:nvPr/>
        </p:nvSpPr>
        <p:spPr>
          <a:xfrm>
            <a:off x="6183190" y="20150"/>
            <a:ext cx="2187300" cy="3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999999"/>
                </a:solidFill>
                <a:latin typeface="Roboto"/>
                <a:ea typeface="Roboto"/>
                <a:cs typeface="Roboto"/>
                <a:sym typeface="Roboto"/>
              </a:rPr>
              <a:t>PROBLEM STATEMENT</a:t>
            </a:r>
            <a:endParaRPr b="1" sz="1300">
              <a:solidFill>
                <a:srgbClr val="999999"/>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g8d7535c5af_2_90"/>
          <p:cNvSpPr txBox="1"/>
          <p:nvPr>
            <p:ph type="title"/>
          </p:nvPr>
        </p:nvSpPr>
        <p:spPr>
          <a:xfrm>
            <a:off x="1" y="438150"/>
            <a:ext cx="9140700" cy="594000"/>
          </a:xfrm>
          <a:prstGeom prst="rect">
            <a:avLst/>
          </a:prstGeom>
          <a:noFill/>
          <a:ln>
            <a:noFill/>
          </a:ln>
        </p:spPr>
        <p:txBody>
          <a:bodyPr anchorCtr="0" anchor="ctr" bIns="35100" lIns="737100" spcFirstLastPara="1" rIns="202500" wrap="square" tIns="35100">
            <a:noAutofit/>
          </a:bodyPr>
          <a:lstStyle/>
          <a:p>
            <a:pPr indent="0" lvl="0" marL="0" rtl="0" algn="l">
              <a:lnSpc>
                <a:spcPct val="100000"/>
              </a:lnSpc>
              <a:spcBef>
                <a:spcPts val="0"/>
              </a:spcBef>
              <a:spcAft>
                <a:spcPts val="0"/>
              </a:spcAft>
              <a:buSzPts val="1100"/>
              <a:buNone/>
            </a:pPr>
            <a:r>
              <a:rPr lang="en"/>
              <a:t>Elements of reproducibility</a:t>
            </a:r>
            <a:endParaRPr/>
          </a:p>
        </p:txBody>
      </p:sp>
      <p:sp>
        <p:nvSpPr>
          <p:cNvPr id="185" name="Google Shape;185;g8d7535c5af_2_9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186" name="Google Shape;186;g8d7535c5af_2_90"/>
          <p:cNvSpPr txBox="1"/>
          <p:nvPr/>
        </p:nvSpPr>
        <p:spPr>
          <a:xfrm>
            <a:off x="6183190" y="20150"/>
            <a:ext cx="2187300" cy="3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999999"/>
                </a:solidFill>
                <a:latin typeface="Roboto"/>
                <a:ea typeface="Roboto"/>
                <a:cs typeface="Roboto"/>
                <a:sym typeface="Roboto"/>
              </a:rPr>
              <a:t>PROBLEM STATEMENT</a:t>
            </a:r>
            <a:endParaRPr b="1" sz="1300">
              <a:solidFill>
                <a:srgbClr val="999999"/>
              </a:solidFill>
              <a:latin typeface="Roboto"/>
              <a:ea typeface="Roboto"/>
              <a:cs typeface="Roboto"/>
              <a:sym typeface="Roboto"/>
            </a:endParaRPr>
          </a:p>
        </p:txBody>
      </p:sp>
      <p:sp>
        <p:nvSpPr>
          <p:cNvPr id="187" name="Google Shape;187;g8d7535c5af_2_90"/>
          <p:cNvSpPr txBox="1"/>
          <p:nvPr/>
        </p:nvSpPr>
        <p:spPr>
          <a:xfrm>
            <a:off x="1034650" y="1247450"/>
            <a:ext cx="2054700" cy="6684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900">
                <a:solidFill>
                  <a:srgbClr val="0B5394"/>
                </a:solidFill>
              </a:rPr>
              <a:t>Input data</a:t>
            </a:r>
            <a:endParaRPr>
              <a:solidFill>
                <a:srgbClr val="0B5394"/>
              </a:solidFill>
            </a:endParaRPr>
          </a:p>
        </p:txBody>
      </p:sp>
      <p:sp>
        <p:nvSpPr>
          <p:cNvPr id="188" name="Google Shape;188;g8d7535c5af_2_90"/>
          <p:cNvSpPr txBox="1"/>
          <p:nvPr/>
        </p:nvSpPr>
        <p:spPr>
          <a:xfrm>
            <a:off x="283750" y="2571750"/>
            <a:ext cx="2805600" cy="59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2300">
                <a:solidFill>
                  <a:srgbClr val="0B5394"/>
                </a:solidFill>
              </a:rPr>
              <a:t>Intermediate results</a:t>
            </a:r>
            <a:endParaRPr i="1" sz="2300">
              <a:solidFill>
                <a:srgbClr val="0B5394"/>
              </a:solidFill>
            </a:endParaRPr>
          </a:p>
        </p:txBody>
      </p:sp>
      <p:sp>
        <p:nvSpPr>
          <p:cNvPr id="189" name="Google Shape;189;g8d7535c5af_2_90"/>
          <p:cNvSpPr txBox="1"/>
          <p:nvPr/>
        </p:nvSpPr>
        <p:spPr>
          <a:xfrm>
            <a:off x="4697650" y="1252850"/>
            <a:ext cx="4026900" cy="43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0B5394"/>
                </a:solidFill>
              </a:rPr>
              <a:t>Versions of each transformation</a:t>
            </a:r>
            <a:endParaRPr b="1" sz="1900">
              <a:solidFill>
                <a:srgbClr val="0B5394"/>
              </a:solidFill>
            </a:endParaRPr>
          </a:p>
          <a:p>
            <a:pPr indent="0" lvl="0" marL="457200" rtl="0" algn="ctr">
              <a:spcBef>
                <a:spcPts val="0"/>
              </a:spcBef>
              <a:spcAft>
                <a:spcPts val="0"/>
              </a:spcAft>
              <a:buNone/>
            </a:pPr>
            <a:r>
              <a:t/>
            </a:r>
            <a:endParaRPr b="1" sz="1900">
              <a:solidFill>
                <a:srgbClr val="0B5394"/>
              </a:solidFill>
            </a:endParaRPr>
          </a:p>
        </p:txBody>
      </p:sp>
      <p:sp>
        <p:nvSpPr>
          <p:cNvPr id="190" name="Google Shape;190;g8d7535c5af_2_90"/>
          <p:cNvSpPr txBox="1"/>
          <p:nvPr/>
        </p:nvSpPr>
        <p:spPr>
          <a:xfrm>
            <a:off x="1241150" y="1986909"/>
            <a:ext cx="4487400" cy="50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0B5394"/>
                </a:solidFill>
              </a:rPr>
              <a:t>Runtime evolutions of the pipeline</a:t>
            </a:r>
            <a:endParaRPr sz="1600">
              <a:solidFill>
                <a:srgbClr val="0B5394"/>
              </a:solidFill>
            </a:endParaRPr>
          </a:p>
        </p:txBody>
      </p:sp>
      <p:sp>
        <p:nvSpPr>
          <p:cNvPr id="191" name="Google Shape;191;g8d7535c5af_2_90"/>
          <p:cNvSpPr txBox="1"/>
          <p:nvPr/>
        </p:nvSpPr>
        <p:spPr>
          <a:xfrm>
            <a:off x="5078650" y="2491775"/>
            <a:ext cx="2910900" cy="5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0B5394"/>
                </a:solidFill>
              </a:rPr>
              <a:t>Lineage trace of results</a:t>
            </a:r>
            <a:endParaRPr sz="1900">
              <a:solidFill>
                <a:srgbClr val="0B5394"/>
              </a:solidFill>
            </a:endParaRPr>
          </a:p>
          <a:p>
            <a:pPr indent="0" lvl="0" marL="0" rtl="0" algn="l">
              <a:spcBef>
                <a:spcPts val="0"/>
              </a:spcBef>
              <a:spcAft>
                <a:spcPts val="0"/>
              </a:spcAft>
              <a:buNone/>
            </a:pPr>
            <a:r>
              <a:t/>
            </a:r>
            <a:endParaRPr sz="1900">
              <a:solidFill>
                <a:srgbClr val="0B5394"/>
              </a:solidFill>
            </a:endParaRPr>
          </a:p>
          <a:p>
            <a:pPr indent="0" lvl="0" marL="457200" rtl="0" algn="l">
              <a:spcBef>
                <a:spcPts val="0"/>
              </a:spcBef>
              <a:spcAft>
                <a:spcPts val="0"/>
              </a:spcAft>
              <a:buNone/>
            </a:pPr>
            <a:r>
              <a:t/>
            </a:r>
            <a:endParaRPr sz="1900">
              <a:solidFill>
                <a:srgbClr val="0B5394"/>
              </a:solidFill>
            </a:endParaRPr>
          </a:p>
        </p:txBody>
      </p:sp>
      <p:sp>
        <p:nvSpPr>
          <p:cNvPr id="192" name="Google Shape;192;g8d7535c5af_2_90"/>
          <p:cNvSpPr txBox="1"/>
          <p:nvPr/>
        </p:nvSpPr>
        <p:spPr>
          <a:xfrm>
            <a:off x="2225950" y="4155850"/>
            <a:ext cx="2805600" cy="59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rgbClr val="0B5394"/>
                </a:solidFill>
                <a:latin typeface="Comfortaa"/>
                <a:ea typeface="Comfortaa"/>
                <a:cs typeface="Comfortaa"/>
                <a:sym typeface="Comfortaa"/>
              </a:rPr>
              <a:t>Failures</a:t>
            </a:r>
            <a:endParaRPr b="1" sz="1900">
              <a:solidFill>
                <a:srgbClr val="0B5394"/>
              </a:solidFill>
              <a:latin typeface="Comfortaa"/>
              <a:ea typeface="Comfortaa"/>
              <a:cs typeface="Comfortaa"/>
              <a:sym typeface="Comfortaa"/>
            </a:endParaRPr>
          </a:p>
        </p:txBody>
      </p:sp>
      <p:sp>
        <p:nvSpPr>
          <p:cNvPr id="193" name="Google Shape;193;g8d7535c5af_2_90"/>
          <p:cNvSpPr txBox="1"/>
          <p:nvPr/>
        </p:nvSpPr>
        <p:spPr>
          <a:xfrm>
            <a:off x="1463200" y="3371588"/>
            <a:ext cx="2805600" cy="59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rgbClr val="0B5394"/>
                </a:solidFill>
              </a:rPr>
              <a:t>Runtime environment</a:t>
            </a:r>
            <a:endParaRPr b="1" sz="1900">
              <a:solidFill>
                <a:srgbClr val="0B5394"/>
              </a:solidFill>
            </a:endParaRPr>
          </a:p>
        </p:txBody>
      </p:sp>
      <p:sp>
        <p:nvSpPr>
          <p:cNvPr id="194" name="Google Shape;194;g8d7535c5af_2_90"/>
          <p:cNvSpPr txBox="1"/>
          <p:nvPr/>
        </p:nvSpPr>
        <p:spPr>
          <a:xfrm>
            <a:off x="4572000" y="3794725"/>
            <a:ext cx="3716400" cy="31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0B5394"/>
                </a:solidFill>
              </a:rPr>
              <a:t>Configuration of the pipeline</a:t>
            </a:r>
            <a:endParaRPr sz="2100">
              <a:solidFill>
                <a:srgbClr val="0B5394"/>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75" name="Shape 575"/>
        <p:cNvGrpSpPr/>
        <p:nvPr/>
      </p:nvGrpSpPr>
      <p:grpSpPr>
        <a:xfrm>
          <a:off x="0" y="0"/>
          <a:ext cx="0" cy="0"/>
          <a:chOff x="0" y="0"/>
          <a:chExt cx="0" cy="0"/>
        </a:xfrm>
      </p:grpSpPr>
      <p:sp>
        <p:nvSpPr>
          <p:cNvPr id="576" name="Google Shape;576;g8d7535c5af_2_205"/>
          <p:cNvSpPr txBox="1"/>
          <p:nvPr>
            <p:ph type="title"/>
          </p:nvPr>
        </p:nvSpPr>
        <p:spPr>
          <a:xfrm>
            <a:off x="1" y="438150"/>
            <a:ext cx="9140700" cy="594000"/>
          </a:xfrm>
          <a:prstGeom prst="rect">
            <a:avLst/>
          </a:prstGeom>
        </p:spPr>
        <p:txBody>
          <a:bodyPr anchorCtr="0" anchor="ctr" bIns="35100" lIns="737100" spcFirstLastPara="1" rIns="202500" wrap="square" tIns="35100">
            <a:noAutofit/>
          </a:bodyPr>
          <a:lstStyle/>
          <a:p>
            <a:pPr indent="0" lvl="0" marL="0" rtl="0" algn="l">
              <a:spcBef>
                <a:spcPts val="0"/>
              </a:spcBef>
              <a:spcAft>
                <a:spcPts val="0"/>
              </a:spcAft>
              <a:buNone/>
            </a:pPr>
            <a:r>
              <a:rPr lang="en"/>
              <a:t>Infrastructural components</a:t>
            </a:r>
            <a:endParaRPr/>
          </a:p>
        </p:txBody>
      </p:sp>
      <p:sp>
        <p:nvSpPr>
          <p:cNvPr id="577" name="Google Shape;577;g8d7535c5af_2_20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8" name="Google Shape;578;g8d7535c5af_2_205"/>
          <p:cNvSpPr txBox="1"/>
          <p:nvPr>
            <p:ph idx="1" type="body"/>
          </p:nvPr>
        </p:nvSpPr>
        <p:spPr>
          <a:xfrm>
            <a:off x="0" y="1091667"/>
            <a:ext cx="9140700" cy="3816000"/>
          </a:xfrm>
          <a:prstGeom prst="rect">
            <a:avLst/>
          </a:prstGeom>
        </p:spPr>
        <p:txBody>
          <a:bodyPr anchorCtr="0" anchor="t" bIns="34275" lIns="736550" spcFirstLastPara="1" rIns="202500" wrap="square" tIns="34275">
            <a:noAutofit/>
          </a:bodyPr>
          <a:lstStyle/>
          <a:p>
            <a:pPr indent="0" lvl="0" marL="457200" rtl="0" algn="l">
              <a:spcBef>
                <a:spcPts val="300"/>
              </a:spcBef>
              <a:spcAft>
                <a:spcPts val="0"/>
              </a:spcAft>
              <a:buNone/>
            </a:pPr>
            <a:r>
              <a:t/>
            </a:r>
            <a:endParaRPr/>
          </a:p>
          <a:p>
            <a:pPr indent="0" lvl="0" marL="457200" rtl="0" algn="l">
              <a:spcBef>
                <a:spcPts val="300"/>
              </a:spcBef>
              <a:spcAft>
                <a:spcPts val="0"/>
              </a:spcAft>
              <a:buNone/>
            </a:pPr>
            <a:r>
              <a:rPr lang="en"/>
              <a:t>Distributed storage (MinIO)</a:t>
            </a:r>
            <a:endParaRPr/>
          </a:p>
          <a:p>
            <a:pPr indent="0" lvl="0" marL="457200" rtl="0" algn="l">
              <a:spcBef>
                <a:spcPts val="300"/>
              </a:spcBef>
              <a:spcAft>
                <a:spcPts val="0"/>
              </a:spcAft>
              <a:buNone/>
            </a:pPr>
            <a:r>
              <a:rPr lang="en"/>
              <a:t>Message queue (RabbitMQ)</a:t>
            </a:r>
            <a:endParaRPr/>
          </a:p>
          <a:p>
            <a:pPr indent="0" lvl="0" marL="457200" rtl="0" algn="l">
              <a:spcBef>
                <a:spcPts val="300"/>
              </a:spcBef>
              <a:spcAft>
                <a:spcPts val="0"/>
              </a:spcAft>
              <a:buNone/>
            </a:pPr>
            <a:r>
              <a:rPr lang="en"/>
              <a:t>Kubernetes Admin</a:t>
            </a:r>
            <a:endParaRPr/>
          </a:p>
        </p:txBody>
      </p:sp>
      <p:pic>
        <p:nvPicPr>
          <p:cNvPr id="579" name="Google Shape;579;g8d7535c5af_2_205"/>
          <p:cNvPicPr preferRelativeResize="0"/>
          <p:nvPr/>
        </p:nvPicPr>
        <p:blipFill rotWithShape="1">
          <a:blip r:embed="rId3">
            <a:alphaModFix/>
          </a:blip>
          <a:srcRect b="22832" l="0" r="0" t="20057"/>
          <a:stretch/>
        </p:blipFill>
        <p:spPr>
          <a:xfrm>
            <a:off x="7043790" y="20150"/>
            <a:ext cx="1064325" cy="3039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83" name="Shape 583"/>
        <p:cNvGrpSpPr/>
        <p:nvPr/>
      </p:nvGrpSpPr>
      <p:grpSpPr>
        <a:xfrm>
          <a:off x="0" y="0"/>
          <a:ext cx="0" cy="0"/>
          <a:chOff x="0" y="0"/>
          <a:chExt cx="0" cy="0"/>
        </a:xfrm>
      </p:grpSpPr>
      <p:sp>
        <p:nvSpPr>
          <p:cNvPr id="584" name="Google Shape;584;g8d7535c5af_2_212"/>
          <p:cNvSpPr txBox="1"/>
          <p:nvPr>
            <p:ph type="title"/>
          </p:nvPr>
        </p:nvSpPr>
        <p:spPr>
          <a:xfrm>
            <a:off x="1" y="438150"/>
            <a:ext cx="9140700" cy="594000"/>
          </a:xfrm>
          <a:prstGeom prst="rect">
            <a:avLst/>
          </a:prstGeom>
        </p:spPr>
        <p:txBody>
          <a:bodyPr anchorCtr="0" anchor="ctr" bIns="35100" lIns="737100" spcFirstLastPara="1" rIns="202500" wrap="square" tIns="35100">
            <a:noAutofit/>
          </a:bodyPr>
          <a:lstStyle/>
          <a:p>
            <a:pPr indent="0" lvl="0" marL="0" rtl="0" algn="l">
              <a:spcBef>
                <a:spcPts val="0"/>
              </a:spcBef>
              <a:spcAft>
                <a:spcPts val="0"/>
              </a:spcAft>
              <a:buNone/>
            </a:pPr>
            <a:r>
              <a:rPr lang="en"/>
              <a:t>Data flow</a:t>
            </a:r>
            <a:endParaRPr/>
          </a:p>
        </p:txBody>
      </p:sp>
      <p:sp>
        <p:nvSpPr>
          <p:cNvPr id="585" name="Google Shape;585;g8d7535c5af_2_212"/>
          <p:cNvSpPr txBox="1"/>
          <p:nvPr>
            <p:ph idx="1" type="body"/>
          </p:nvPr>
        </p:nvSpPr>
        <p:spPr>
          <a:xfrm>
            <a:off x="1" y="1091684"/>
            <a:ext cx="9140700" cy="3861300"/>
          </a:xfrm>
          <a:prstGeom prst="rect">
            <a:avLst/>
          </a:prstGeom>
        </p:spPr>
        <p:txBody>
          <a:bodyPr anchorCtr="0" anchor="t" bIns="34275" lIns="736550" spcFirstLastPara="1" rIns="202500" wrap="square" tIns="34275">
            <a:noAutofit/>
          </a:bodyPr>
          <a:lstStyle/>
          <a:p>
            <a:pPr indent="0" lvl="0" marL="0" rtl="0" algn="l">
              <a:spcBef>
                <a:spcPts val="300"/>
              </a:spcBef>
              <a:spcAft>
                <a:spcPts val="0"/>
              </a:spcAft>
              <a:buNone/>
            </a:pPr>
            <a:r>
              <a:rPr lang="en"/>
              <a:t>&lt;Om te demonstreren hoe de data flow werkt. Zo van: iemand submit een pipeline, manager geeft door aan kubernetes API, pipeline artifact jobs worden gestart, data wordt gedownload via daemon, fragmenter fragment alles, etc&gt;</a:t>
            </a:r>
            <a:endParaRPr/>
          </a:p>
        </p:txBody>
      </p:sp>
      <p:sp>
        <p:nvSpPr>
          <p:cNvPr id="586" name="Google Shape;586;g8d7535c5af_2_2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pic>
        <p:nvPicPr>
          <p:cNvPr id="587" name="Google Shape;587;g8d7535c5af_2_212"/>
          <p:cNvPicPr preferRelativeResize="0"/>
          <p:nvPr/>
        </p:nvPicPr>
        <p:blipFill rotWithShape="1">
          <a:blip r:embed="rId3">
            <a:alphaModFix/>
          </a:blip>
          <a:srcRect b="22832" l="0" r="0" t="20057"/>
          <a:stretch/>
        </p:blipFill>
        <p:spPr>
          <a:xfrm>
            <a:off x="7043790" y="20150"/>
            <a:ext cx="1064325" cy="3039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91" name="Shape 591"/>
        <p:cNvGrpSpPr/>
        <p:nvPr/>
      </p:nvGrpSpPr>
      <p:grpSpPr>
        <a:xfrm>
          <a:off x="0" y="0"/>
          <a:ext cx="0" cy="0"/>
          <a:chOff x="0" y="0"/>
          <a:chExt cx="0" cy="0"/>
        </a:xfrm>
      </p:grpSpPr>
      <p:sp>
        <p:nvSpPr>
          <p:cNvPr id="592" name="Google Shape;592;g8d7535c5af_1_9"/>
          <p:cNvSpPr txBox="1"/>
          <p:nvPr>
            <p:ph type="title"/>
          </p:nvPr>
        </p:nvSpPr>
        <p:spPr>
          <a:xfrm>
            <a:off x="1" y="438150"/>
            <a:ext cx="9140700" cy="594000"/>
          </a:xfrm>
          <a:prstGeom prst="rect">
            <a:avLst/>
          </a:prstGeom>
        </p:spPr>
        <p:txBody>
          <a:bodyPr anchorCtr="0" anchor="ctr" bIns="35100" lIns="737100" spcFirstLastPara="1" rIns="202500" wrap="square" tIns="35100">
            <a:noAutofit/>
          </a:bodyPr>
          <a:lstStyle/>
          <a:p>
            <a:pPr indent="0" lvl="0" marL="0" rtl="0" algn="l">
              <a:spcBef>
                <a:spcPts val="0"/>
              </a:spcBef>
              <a:spcAft>
                <a:spcPts val="0"/>
              </a:spcAft>
              <a:buNone/>
            </a:pPr>
            <a:r>
              <a:rPr lang="en"/>
              <a:t>Requirements</a:t>
            </a:r>
            <a:endParaRPr/>
          </a:p>
        </p:txBody>
      </p:sp>
      <p:sp>
        <p:nvSpPr>
          <p:cNvPr id="593" name="Google Shape;593;g8d7535c5af_1_9"/>
          <p:cNvSpPr txBox="1"/>
          <p:nvPr>
            <p:ph idx="1" type="body"/>
          </p:nvPr>
        </p:nvSpPr>
        <p:spPr>
          <a:xfrm>
            <a:off x="1" y="1167884"/>
            <a:ext cx="9140700" cy="3861300"/>
          </a:xfrm>
          <a:prstGeom prst="rect">
            <a:avLst/>
          </a:prstGeom>
        </p:spPr>
        <p:txBody>
          <a:bodyPr anchorCtr="0" anchor="t" bIns="34275" lIns="736550" spcFirstLastPara="1" rIns="202500" wrap="square" tIns="34275">
            <a:noAutofit/>
          </a:bodyPr>
          <a:lstStyle/>
          <a:p>
            <a:pPr indent="-317500" lvl="0" marL="457200" rtl="0" algn="l">
              <a:lnSpc>
                <a:spcPct val="115000"/>
              </a:lnSpc>
              <a:spcBef>
                <a:spcPts val="300"/>
              </a:spcBef>
              <a:spcAft>
                <a:spcPts val="0"/>
              </a:spcAft>
              <a:buSzPts val="1400"/>
              <a:buChar char="›"/>
            </a:pPr>
            <a:r>
              <a:rPr lang="en"/>
              <a:t>Key drivers (Quality attributes)</a:t>
            </a:r>
            <a:endParaRPr/>
          </a:p>
          <a:p>
            <a:pPr indent="-273050" lvl="1" marL="914400" rtl="0" algn="l">
              <a:lnSpc>
                <a:spcPct val="115000"/>
              </a:lnSpc>
              <a:spcBef>
                <a:spcPts val="0"/>
              </a:spcBef>
              <a:spcAft>
                <a:spcPts val="0"/>
              </a:spcAft>
              <a:buSzPts val="700"/>
              <a:buChar char="▪"/>
            </a:pPr>
            <a:r>
              <a:rPr lang="en"/>
              <a:t>Core</a:t>
            </a:r>
            <a:endParaRPr/>
          </a:p>
          <a:p>
            <a:pPr indent="-298450" lvl="2" marL="1371600" rtl="0" algn="l">
              <a:lnSpc>
                <a:spcPct val="115000"/>
              </a:lnSpc>
              <a:spcBef>
                <a:spcPts val="0"/>
              </a:spcBef>
              <a:spcAft>
                <a:spcPts val="0"/>
              </a:spcAft>
              <a:buSzPts val="1100"/>
              <a:buChar char="-"/>
            </a:pPr>
            <a:r>
              <a:rPr lang="en"/>
              <a:t>Track provenance</a:t>
            </a:r>
            <a:endParaRPr/>
          </a:p>
          <a:p>
            <a:pPr indent="-298450" lvl="2" marL="1371600" rtl="0" algn="l">
              <a:lnSpc>
                <a:spcPct val="115000"/>
              </a:lnSpc>
              <a:spcBef>
                <a:spcPts val="0"/>
              </a:spcBef>
              <a:spcAft>
                <a:spcPts val="0"/>
              </a:spcAft>
              <a:buSzPts val="1100"/>
              <a:buChar char="-"/>
            </a:pPr>
            <a:r>
              <a:rPr lang="en"/>
              <a:t>Deploy and run pipelines</a:t>
            </a:r>
            <a:endParaRPr/>
          </a:p>
          <a:p>
            <a:pPr indent="-273050" lvl="1" marL="914400" rtl="0" algn="l">
              <a:lnSpc>
                <a:spcPct val="115000"/>
              </a:lnSpc>
              <a:spcBef>
                <a:spcPts val="0"/>
              </a:spcBef>
              <a:spcAft>
                <a:spcPts val="0"/>
              </a:spcAft>
              <a:buSzPts val="700"/>
              <a:buChar char="▪"/>
            </a:pPr>
            <a:r>
              <a:rPr lang="en"/>
              <a:t>Accessibility</a:t>
            </a:r>
            <a:endParaRPr/>
          </a:p>
          <a:p>
            <a:pPr indent="-298450" lvl="2" marL="1371600" rtl="0" algn="l">
              <a:lnSpc>
                <a:spcPct val="115000"/>
              </a:lnSpc>
              <a:spcBef>
                <a:spcPts val="0"/>
              </a:spcBef>
              <a:spcAft>
                <a:spcPts val="0"/>
              </a:spcAft>
              <a:buSzPts val="1100"/>
              <a:buChar char="-"/>
            </a:pPr>
            <a:r>
              <a:rPr lang="en"/>
              <a:t>Be agnostic towards the experiment</a:t>
            </a:r>
            <a:endParaRPr/>
          </a:p>
          <a:p>
            <a:pPr indent="-298450" lvl="2" marL="1371600" rtl="0" algn="l">
              <a:lnSpc>
                <a:spcPct val="115000"/>
              </a:lnSpc>
              <a:spcBef>
                <a:spcPts val="0"/>
              </a:spcBef>
              <a:spcAft>
                <a:spcPts val="0"/>
              </a:spcAft>
              <a:buSzPts val="1100"/>
              <a:buChar char="-"/>
            </a:pPr>
            <a:r>
              <a:rPr lang="en"/>
              <a:t>Handle big data</a:t>
            </a:r>
            <a:endParaRPr/>
          </a:p>
          <a:p>
            <a:pPr indent="-273050" lvl="2" marL="1371600" rtl="0" algn="l">
              <a:lnSpc>
                <a:spcPct val="115000"/>
              </a:lnSpc>
              <a:spcBef>
                <a:spcPts val="0"/>
              </a:spcBef>
              <a:spcAft>
                <a:spcPts val="0"/>
              </a:spcAft>
              <a:buSzPts val="700"/>
              <a:buChar char="-"/>
            </a:pPr>
            <a:r>
              <a:rPr lang="en"/>
              <a:t>Automation</a:t>
            </a:r>
            <a:endParaRPr/>
          </a:p>
          <a:p>
            <a:pPr indent="-273050" lvl="1" marL="914400" rtl="0" algn="l">
              <a:lnSpc>
                <a:spcPct val="115000"/>
              </a:lnSpc>
              <a:spcBef>
                <a:spcPts val="0"/>
              </a:spcBef>
              <a:spcAft>
                <a:spcPts val="0"/>
              </a:spcAft>
              <a:buSzPts val="700"/>
              <a:buChar char="▪"/>
            </a:pPr>
            <a:r>
              <a:rPr lang="en"/>
              <a:t>Portability</a:t>
            </a:r>
            <a:endParaRPr/>
          </a:p>
          <a:p>
            <a:pPr indent="-298450" lvl="2" marL="1371600" rtl="0" algn="l">
              <a:lnSpc>
                <a:spcPct val="115000"/>
              </a:lnSpc>
              <a:spcBef>
                <a:spcPts val="0"/>
              </a:spcBef>
              <a:spcAft>
                <a:spcPts val="0"/>
              </a:spcAft>
              <a:buSzPts val="1100"/>
              <a:buChar char="-"/>
            </a:pPr>
            <a:r>
              <a:rPr lang="en"/>
              <a:t>Distributed and localized</a:t>
            </a:r>
            <a:endParaRPr/>
          </a:p>
          <a:p>
            <a:pPr indent="-273050" lvl="1" marL="914400" rtl="0" algn="l">
              <a:lnSpc>
                <a:spcPct val="115000"/>
              </a:lnSpc>
              <a:spcBef>
                <a:spcPts val="0"/>
              </a:spcBef>
              <a:spcAft>
                <a:spcPts val="0"/>
              </a:spcAft>
              <a:buSzPts val="700"/>
              <a:buChar char="▪"/>
            </a:pPr>
            <a:r>
              <a:rPr lang="en"/>
              <a:t>Performance</a:t>
            </a:r>
            <a:endParaRPr/>
          </a:p>
        </p:txBody>
      </p:sp>
      <p:sp>
        <p:nvSpPr>
          <p:cNvPr id="594" name="Google Shape;594;g8d7535c5af_1_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
        <p:nvSpPr>
          <p:cNvPr id="595" name="Google Shape;595;g8d7535c5af_1_9"/>
          <p:cNvSpPr txBox="1"/>
          <p:nvPr/>
        </p:nvSpPr>
        <p:spPr>
          <a:xfrm>
            <a:off x="6730895" y="20150"/>
            <a:ext cx="1425900" cy="3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999999"/>
                </a:solidFill>
                <a:latin typeface="Roboto"/>
                <a:ea typeface="Roboto"/>
                <a:cs typeface="Roboto"/>
                <a:sym typeface="Roboto"/>
              </a:rPr>
              <a:t>ARCHITECTURE</a:t>
            </a:r>
            <a:endParaRPr b="1" sz="1300">
              <a:solidFill>
                <a:srgbClr val="999999"/>
              </a:solidFill>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99" name="Shape 599"/>
        <p:cNvGrpSpPr/>
        <p:nvPr/>
      </p:nvGrpSpPr>
      <p:grpSpPr>
        <a:xfrm>
          <a:off x="0" y="0"/>
          <a:ext cx="0" cy="0"/>
          <a:chOff x="0" y="0"/>
          <a:chExt cx="0" cy="0"/>
        </a:xfrm>
      </p:grpSpPr>
      <p:sp>
        <p:nvSpPr>
          <p:cNvPr id="600" name="Google Shape;600;g8d83dd8d77_4_18"/>
          <p:cNvSpPr txBox="1"/>
          <p:nvPr>
            <p:ph type="title"/>
          </p:nvPr>
        </p:nvSpPr>
        <p:spPr>
          <a:xfrm>
            <a:off x="1" y="438150"/>
            <a:ext cx="9140700" cy="594000"/>
          </a:xfrm>
          <a:prstGeom prst="rect">
            <a:avLst/>
          </a:prstGeom>
        </p:spPr>
        <p:txBody>
          <a:bodyPr anchorCtr="0" anchor="ctr" bIns="35100" lIns="737100" spcFirstLastPara="1" rIns="202500" wrap="square" tIns="35100">
            <a:noAutofit/>
          </a:bodyPr>
          <a:lstStyle/>
          <a:p>
            <a:pPr indent="0" lvl="0" marL="0" rtl="0" algn="l">
              <a:spcBef>
                <a:spcPts val="0"/>
              </a:spcBef>
              <a:spcAft>
                <a:spcPts val="0"/>
              </a:spcAft>
              <a:buNone/>
            </a:pPr>
            <a:r>
              <a:rPr lang="en"/>
              <a:t>Results</a:t>
            </a:r>
            <a:endParaRPr/>
          </a:p>
        </p:txBody>
      </p:sp>
      <p:sp>
        <p:nvSpPr>
          <p:cNvPr id="601" name="Google Shape;601;g8d83dd8d77_4_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graphicFrame>
        <p:nvGraphicFramePr>
          <p:cNvPr id="602" name="Google Shape;602;g8d83dd8d77_4_18"/>
          <p:cNvGraphicFramePr/>
          <p:nvPr/>
        </p:nvGraphicFramePr>
        <p:xfrm>
          <a:off x="889725" y="1198350"/>
          <a:ext cx="3000000" cy="3000000"/>
        </p:xfrm>
        <a:graphic>
          <a:graphicData uri="http://schemas.openxmlformats.org/drawingml/2006/table">
            <a:tbl>
              <a:tblPr>
                <a:noFill/>
                <a:tableStyleId>{52B55535-5D35-49BC-A77C-19CFE8E84B1D}</a:tableStyleId>
              </a:tblPr>
              <a:tblGrid>
                <a:gridCol w="1241725"/>
                <a:gridCol w="1212025"/>
                <a:gridCol w="1226875"/>
                <a:gridCol w="1226875"/>
                <a:gridCol w="1219475"/>
                <a:gridCol w="1234275"/>
              </a:tblGrid>
              <a:tr h="381000">
                <a:tc>
                  <a:txBody>
                    <a:bodyPr/>
                    <a:lstStyle/>
                    <a:p>
                      <a:pPr indent="0" lvl="0" marL="0" rtl="0" algn="r">
                        <a:spcBef>
                          <a:spcPts val="0"/>
                        </a:spcBef>
                        <a:spcAft>
                          <a:spcPts val="0"/>
                        </a:spcAft>
                        <a:buNone/>
                      </a:pPr>
                      <a:r>
                        <a:rPr i="1" lang="en">
                          <a:latin typeface="Proxima Nova"/>
                          <a:ea typeface="Proxima Nova"/>
                          <a:cs typeface="Proxima Nova"/>
                          <a:sym typeface="Proxima Nova"/>
                        </a:rPr>
                        <a:t>Run times →</a:t>
                      </a:r>
                      <a:endParaRPr i="1">
                        <a:latin typeface="Proxima Nova"/>
                        <a:ea typeface="Proxima Nova"/>
                        <a:cs typeface="Proxima Nova"/>
                        <a:sym typeface="Proxima Nova"/>
                      </a:endParaRPr>
                    </a:p>
                  </a:txBody>
                  <a:tcPr marT="91425" marB="91425" marR="91425" marL="91425">
                    <a:lnR cap="flat" cmpd="sng" w="19050">
                      <a:solidFill>
                        <a:srgbClr val="434343"/>
                      </a:solidFill>
                      <a:prstDash val="solid"/>
                      <a:round/>
                      <a:headEnd len="sm" w="sm" type="none"/>
                      <a:tailEnd len="sm" w="sm" type="none"/>
                    </a:lnR>
                    <a:lnB cap="flat" cmpd="sng" w="19050">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Proxima Nova"/>
                          <a:ea typeface="Proxima Nova"/>
                          <a:cs typeface="Proxima Nova"/>
                          <a:sym typeface="Proxima Nova"/>
                        </a:rPr>
                        <a:t>Total</a:t>
                      </a:r>
                      <a:endParaRPr b="1">
                        <a:latin typeface="Proxima Nova"/>
                        <a:ea typeface="Proxima Nova"/>
                        <a:cs typeface="Proxima Nova"/>
                        <a:sym typeface="Proxima Nova"/>
                      </a:endParaRPr>
                    </a:p>
                  </a:txBody>
                  <a:tcPr marT="91425" marB="91425" marR="91425" marL="91425">
                    <a:lnL cap="flat" cmpd="sng" w="19050">
                      <a:solidFill>
                        <a:srgbClr val="434343"/>
                      </a:solidFill>
                      <a:prstDash val="solid"/>
                      <a:round/>
                      <a:headEnd len="sm" w="sm" type="none"/>
                      <a:tailEnd len="sm" w="sm" type="none"/>
                    </a:lnL>
                    <a:lnB cap="flat" cmpd="sng" w="19050">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Proxima Nova"/>
                          <a:ea typeface="Proxima Nova"/>
                          <a:cs typeface="Proxima Nova"/>
                          <a:sym typeface="Proxima Nova"/>
                        </a:rPr>
                        <a:t>Preprocess</a:t>
                      </a:r>
                      <a:endParaRPr b="1">
                        <a:latin typeface="Proxima Nova"/>
                        <a:ea typeface="Proxima Nova"/>
                        <a:cs typeface="Proxima Nova"/>
                        <a:sym typeface="Proxima Nova"/>
                      </a:endParaRPr>
                    </a:p>
                  </a:txBody>
                  <a:tcPr marT="91425" marB="91425" marR="91425" marL="91425">
                    <a:lnB cap="flat" cmpd="sng" w="19050">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Proxima Nova"/>
                          <a:ea typeface="Proxima Nova"/>
                          <a:cs typeface="Proxima Nova"/>
                          <a:sym typeface="Proxima Nova"/>
                        </a:rPr>
                        <a:t>FeatBoost</a:t>
                      </a:r>
                      <a:endParaRPr b="1">
                        <a:latin typeface="Proxima Nova"/>
                        <a:ea typeface="Proxima Nova"/>
                        <a:cs typeface="Proxima Nova"/>
                        <a:sym typeface="Proxima Nova"/>
                      </a:endParaRPr>
                    </a:p>
                  </a:txBody>
                  <a:tcPr marT="91425" marB="91425" marR="91425" marL="91425">
                    <a:lnB cap="flat" cmpd="sng" w="19050">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Proxima Nova"/>
                          <a:ea typeface="Proxima Nova"/>
                          <a:cs typeface="Proxima Nova"/>
                          <a:sym typeface="Proxima Nova"/>
                        </a:rPr>
                        <a:t>Fragmenter</a:t>
                      </a:r>
                      <a:endParaRPr b="1">
                        <a:latin typeface="Proxima Nova"/>
                        <a:ea typeface="Proxima Nova"/>
                        <a:cs typeface="Proxima Nova"/>
                        <a:sym typeface="Proxima Nova"/>
                      </a:endParaRPr>
                    </a:p>
                  </a:txBody>
                  <a:tcPr marT="91425" marB="91425" marR="91425" marL="91425">
                    <a:lnR cap="flat" cmpd="sng" w="19050">
                      <a:solidFill>
                        <a:srgbClr val="434343"/>
                      </a:solidFill>
                      <a:prstDash val="solid"/>
                      <a:round/>
                      <a:headEnd len="sm" w="sm" type="none"/>
                      <a:tailEnd len="sm" w="sm" type="none"/>
                    </a:lnR>
                    <a:lnB cap="flat" cmpd="sng" w="19050">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Proxima Nova"/>
                          <a:ea typeface="Proxima Nova"/>
                          <a:cs typeface="Proxima Nova"/>
                          <a:sym typeface="Proxima Nova"/>
                        </a:rPr>
                        <a:t>Results</a:t>
                      </a:r>
                      <a:endParaRPr b="1">
                        <a:latin typeface="Proxima Nova"/>
                        <a:ea typeface="Proxima Nova"/>
                        <a:cs typeface="Proxima Nova"/>
                        <a:sym typeface="Proxima Nova"/>
                      </a:endParaRPr>
                    </a:p>
                  </a:txBody>
                  <a:tcPr marT="91425" marB="91425" marR="91425" marL="91425">
                    <a:lnL cap="flat" cmpd="sng" w="19050">
                      <a:solidFill>
                        <a:srgbClr val="434343"/>
                      </a:solidFill>
                      <a:prstDash val="solid"/>
                      <a:round/>
                      <a:headEnd len="sm" w="sm" type="none"/>
                      <a:tailEnd len="sm" w="sm" type="none"/>
                    </a:lnL>
                    <a:lnB cap="flat" cmpd="sng" w="19050">
                      <a:solidFill>
                        <a:srgbClr val="434343"/>
                      </a:solidFill>
                      <a:prstDash val="solid"/>
                      <a:round/>
                      <a:headEnd len="sm" w="sm" type="none"/>
                      <a:tailEnd len="sm" w="sm" type="none"/>
                    </a:lnB>
                  </a:tcPr>
                </a:tc>
              </a:tr>
              <a:tr h="381000">
                <a:tc>
                  <a:txBody>
                    <a:bodyPr/>
                    <a:lstStyle/>
                    <a:p>
                      <a:pPr indent="0" lvl="0" marL="0" rtl="0" algn="r">
                        <a:spcBef>
                          <a:spcPts val="0"/>
                        </a:spcBef>
                        <a:spcAft>
                          <a:spcPts val="0"/>
                        </a:spcAft>
                        <a:buNone/>
                      </a:pPr>
                      <a:r>
                        <a:rPr b="1" lang="en">
                          <a:latin typeface="Proxima Nova"/>
                          <a:ea typeface="Proxima Nova"/>
                          <a:cs typeface="Proxima Nova"/>
                          <a:sym typeface="Proxima Nova"/>
                        </a:rPr>
                        <a:t>Local</a:t>
                      </a:r>
                      <a:endParaRPr b="1">
                        <a:latin typeface="Proxima Nova"/>
                        <a:ea typeface="Proxima Nova"/>
                        <a:cs typeface="Proxima Nova"/>
                        <a:sym typeface="Proxima Nova"/>
                      </a:endParaRPr>
                    </a:p>
                  </a:txBody>
                  <a:tcPr marT="91425" marB="91425" marR="91425" marL="91425">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tcPr>
                </a:tc>
                <a:tc>
                  <a:txBody>
                    <a:bodyPr/>
                    <a:lstStyle/>
                    <a:p>
                      <a:pPr indent="0" lvl="0" marL="0" rtl="0" algn="ctr">
                        <a:spcBef>
                          <a:spcPts val="0"/>
                        </a:spcBef>
                        <a:spcAft>
                          <a:spcPts val="0"/>
                        </a:spcAft>
                        <a:buNone/>
                      </a:pPr>
                      <a:r>
                        <a:rPr lang="en">
                          <a:latin typeface="Proxima Nova"/>
                          <a:ea typeface="Proxima Nova"/>
                          <a:cs typeface="Proxima Nova"/>
                          <a:sym typeface="Proxima Nova"/>
                        </a:rPr>
                        <a:t>00:19:18</a:t>
                      </a:r>
                      <a:endParaRPr>
                        <a:latin typeface="Proxima Nova"/>
                        <a:ea typeface="Proxima Nova"/>
                        <a:cs typeface="Proxima Nova"/>
                        <a:sym typeface="Proxima Nova"/>
                      </a:endParaRPr>
                    </a:p>
                  </a:txBody>
                  <a:tcPr marT="91425" marB="91425" marR="91425" marL="91425">
                    <a:lnL cap="flat" cmpd="sng" w="19050">
                      <a:solidFill>
                        <a:srgbClr val="434343"/>
                      </a:solidFill>
                      <a:prstDash val="solid"/>
                      <a:round/>
                      <a:headEnd len="sm" w="sm" type="none"/>
                      <a:tailEnd len="sm" w="sm" type="none"/>
                    </a:lnL>
                    <a:lnT cap="flat" cmpd="sng" w="19050">
                      <a:solidFill>
                        <a:srgbClr val="434343"/>
                      </a:solidFill>
                      <a:prstDash val="solid"/>
                      <a:round/>
                      <a:headEnd len="sm" w="sm" type="none"/>
                      <a:tailEnd len="sm" w="sm" type="none"/>
                    </a:lnT>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&lt; 1s</a:t>
                      </a:r>
                      <a:endParaRPr>
                        <a:latin typeface="Proxima Nova"/>
                        <a:ea typeface="Proxima Nova"/>
                        <a:cs typeface="Proxima Nova"/>
                        <a:sym typeface="Proxima Nova"/>
                      </a:endParaRPr>
                    </a:p>
                  </a:txBody>
                  <a:tcPr marT="91425" marB="91425" marR="91425" marL="91425">
                    <a:lnT cap="flat" cmpd="sng" w="19050">
                      <a:solidFill>
                        <a:srgbClr val="434343"/>
                      </a:solidFill>
                      <a:prstDash val="solid"/>
                      <a:round/>
                      <a:headEnd len="sm" w="sm" type="none"/>
                      <a:tailEnd len="sm" w="sm" type="none"/>
                    </a:lnT>
                  </a:tcPr>
                </a:tc>
                <a:tc>
                  <a:txBody>
                    <a:bodyPr/>
                    <a:lstStyle/>
                    <a:p>
                      <a:pPr indent="0" lvl="0" marL="0" rtl="0" algn="ctr">
                        <a:spcBef>
                          <a:spcPts val="0"/>
                        </a:spcBef>
                        <a:spcAft>
                          <a:spcPts val="0"/>
                        </a:spcAft>
                        <a:buNone/>
                      </a:pPr>
                      <a:r>
                        <a:rPr lang="en">
                          <a:latin typeface="Proxima Nova"/>
                          <a:ea typeface="Proxima Nova"/>
                          <a:cs typeface="Proxima Nova"/>
                          <a:sym typeface="Proxima Nova"/>
                        </a:rPr>
                        <a:t>00:19:18</a:t>
                      </a:r>
                      <a:endParaRPr>
                        <a:latin typeface="Proxima Nova"/>
                        <a:ea typeface="Proxima Nova"/>
                        <a:cs typeface="Proxima Nova"/>
                        <a:sym typeface="Proxima Nova"/>
                      </a:endParaRPr>
                    </a:p>
                  </a:txBody>
                  <a:tcPr marT="91425" marB="91425" marR="91425" marL="91425">
                    <a:lnT cap="flat" cmpd="sng" w="19050">
                      <a:solidFill>
                        <a:srgbClr val="434343"/>
                      </a:solidFill>
                      <a:prstDash val="solid"/>
                      <a:round/>
                      <a:headEnd len="sm" w="sm" type="none"/>
                      <a:tailEnd len="sm" w="sm" type="none"/>
                    </a:lnT>
                  </a:tcPr>
                </a:tc>
                <a:tc>
                  <a:txBody>
                    <a:bodyPr/>
                    <a:lstStyle/>
                    <a:p>
                      <a:pPr indent="0" lvl="0" marL="0" rtl="0" algn="ctr">
                        <a:spcBef>
                          <a:spcPts val="0"/>
                        </a:spcBef>
                        <a:spcAft>
                          <a:spcPts val="0"/>
                        </a:spcAft>
                        <a:buClr>
                          <a:schemeClr val="dk1"/>
                        </a:buClr>
                        <a:buSzPts val="1100"/>
                        <a:buFont typeface="Arial"/>
                        <a:buNone/>
                      </a:pPr>
                      <a:r>
                        <a:rPr i="1" lang="en">
                          <a:solidFill>
                            <a:schemeClr val="dk1"/>
                          </a:solidFill>
                          <a:latin typeface="Proxima Nova"/>
                          <a:ea typeface="Proxima Nova"/>
                          <a:cs typeface="Proxima Nova"/>
                          <a:sym typeface="Proxima Nova"/>
                        </a:rPr>
                        <a:t>N.A.</a:t>
                      </a:r>
                      <a:endParaRPr i="1">
                        <a:latin typeface="Proxima Nova"/>
                        <a:ea typeface="Proxima Nova"/>
                        <a:cs typeface="Proxima Nova"/>
                        <a:sym typeface="Proxima Nova"/>
                      </a:endParaRPr>
                    </a:p>
                  </a:txBody>
                  <a:tcPr marT="91425" marB="91425" marR="91425" marL="91425">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tcPr>
                </a:tc>
                <a:tc>
                  <a:txBody>
                    <a:bodyPr/>
                    <a:lstStyle/>
                    <a:p>
                      <a:pPr indent="0" lvl="0" marL="0" rtl="0" algn="ctr">
                        <a:spcBef>
                          <a:spcPts val="0"/>
                        </a:spcBef>
                        <a:spcAft>
                          <a:spcPts val="0"/>
                        </a:spcAft>
                        <a:buNone/>
                      </a:pPr>
                      <a:r>
                        <a:rPr lang="en">
                          <a:latin typeface="Proxima Nova"/>
                          <a:ea typeface="Proxima Nova"/>
                          <a:cs typeface="Proxima Nova"/>
                          <a:sym typeface="Proxima Nova"/>
                        </a:rPr>
                        <a:t>baseline</a:t>
                      </a:r>
                      <a:endParaRPr>
                        <a:latin typeface="Proxima Nova"/>
                        <a:ea typeface="Proxima Nova"/>
                        <a:cs typeface="Proxima Nova"/>
                        <a:sym typeface="Proxima Nova"/>
                      </a:endParaRPr>
                    </a:p>
                  </a:txBody>
                  <a:tcPr marT="91425" marB="91425" marR="91425" marL="91425">
                    <a:lnL cap="flat" cmpd="sng" w="19050">
                      <a:solidFill>
                        <a:srgbClr val="434343"/>
                      </a:solidFill>
                      <a:prstDash val="solid"/>
                      <a:round/>
                      <a:headEnd len="sm" w="sm" type="none"/>
                      <a:tailEnd len="sm" w="sm" type="none"/>
                    </a:lnL>
                    <a:lnT cap="flat" cmpd="sng" w="19050">
                      <a:solidFill>
                        <a:srgbClr val="434343"/>
                      </a:solidFill>
                      <a:prstDash val="solid"/>
                      <a:round/>
                      <a:headEnd len="sm" w="sm" type="none"/>
                      <a:tailEnd len="sm" w="sm" type="none"/>
                    </a:lnT>
                  </a:tcPr>
                </a:tc>
              </a:tr>
              <a:tr h="381000">
                <a:tc>
                  <a:txBody>
                    <a:bodyPr/>
                    <a:lstStyle/>
                    <a:p>
                      <a:pPr indent="0" lvl="0" marL="0" rtl="0" algn="r">
                        <a:spcBef>
                          <a:spcPts val="0"/>
                        </a:spcBef>
                        <a:spcAft>
                          <a:spcPts val="0"/>
                        </a:spcAft>
                        <a:buNone/>
                      </a:pPr>
                      <a:r>
                        <a:rPr b="1" lang="en">
                          <a:latin typeface="Proxima Nova"/>
                          <a:ea typeface="Proxima Nova"/>
                          <a:cs typeface="Proxima Nova"/>
                          <a:sym typeface="Proxima Nova"/>
                        </a:rPr>
                        <a:t>Docker</a:t>
                      </a:r>
                      <a:endParaRPr b="1">
                        <a:latin typeface="Proxima Nova"/>
                        <a:ea typeface="Proxima Nova"/>
                        <a:cs typeface="Proxima Nova"/>
                        <a:sym typeface="Proxima Nova"/>
                      </a:endParaRPr>
                    </a:p>
                  </a:txBody>
                  <a:tcPr marT="91425" marB="91425" marR="91425" marL="91425">
                    <a:lnR cap="flat" cmpd="sng" w="19050">
                      <a:solidFill>
                        <a:srgbClr val="434343"/>
                      </a:solidFill>
                      <a:prstDash val="solid"/>
                      <a:round/>
                      <a:headEnd len="sm" w="sm" type="none"/>
                      <a:tailEnd len="sm" w="sm" type="none"/>
                    </a:lnR>
                    <a:lnB cap="flat" cmpd="sng" w="19050">
                      <a:solidFill>
                        <a:srgbClr val="434343"/>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00:19:49</a:t>
                      </a:r>
                      <a:endParaRPr>
                        <a:latin typeface="Proxima Nova"/>
                        <a:ea typeface="Proxima Nova"/>
                        <a:cs typeface="Proxima Nova"/>
                        <a:sym typeface="Proxima Nova"/>
                      </a:endParaRPr>
                    </a:p>
                  </a:txBody>
                  <a:tcPr marT="91425" marB="91425" marR="91425" marL="91425">
                    <a:lnL cap="flat" cmpd="sng" w="19050">
                      <a:solidFill>
                        <a:srgbClr val="434343"/>
                      </a:solidFill>
                      <a:prstDash val="solid"/>
                      <a:round/>
                      <a:headEnd len="sm" w="sm" type="none"/>
                      <a:tailEnd len="sm" w="sm" type="none"/>
                    </a:lnL>
                    <a:lnB cap="flat" cmpd="sng" w="19050">
                      <a:solidFill>
                        <a:srgbClr val="434343"/>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&lt; 1s</a:t>
                      </a:r>
                      <a:endParaRPr>
                        <a:latin typeface="Proxima Nova"/>
                        <a:ea typeface="Proxima Nova"/>
                        <a:cs typeface="Proxima Nova"/>
                        <a:sym typeface="Proxima Nova"/>
                      </a:endParaRPr>
                    </a:p>
                  </a:txBody>
                  <a:tcPr marT="91425" marB="91425" marR="91425" marL="91425">
                    <a:lnB cap="flat" cmpd="sng" w="19050">
                      <a:solidFill>
                        <a:srgbClr val="434343"/>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00:19:49</a:t>
                      </a:r>
                      <a:endParaRPr>
                        <a:latin typeface="Proxima Nova"/>
                        <a:ea typeface="Proxima Nova"/>
                        <a:cs typeface="Proxima Nova"/>
                        <a:sym typeface="Proxima Nova"/>
                      </a:endParaRPr>
                    </a:p>
                  </a:txBody>
                  <a:tcPr marT="91425" marB="91425" marR="91425" marL="91425">
                    <a:lnB cap="flat" cmpd="sng" w="19050">
                      <a:solidFill>
                        <a:srgbClr val="434343"/>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i="1" lang="en">
                          <a:solidFill>
                            <a:schemeClr val="dk1"/>
                          </a:solidFill>
                          <a:latin typeface="Proxima Nova"/>
                          <a:ea typeface="Proxima Nova"/>
                          <a:cs typeface="Proxima Nova"/>
                          <a:sym typeface="Proxima Nova"/>
                        </a:rPr>
                        <a:t>N.A.</a:t>
                      </a:r>
                      <a:endParaRPr i="1">
                        <a:latin typeface="Proxima Nova"/>
                        <a:ea typeface="Proxima Nova"/>
                        <a:cs typeface="Proxima Nova"/>
                        <a:sym typeface="Proxima Nova"/>
                      </a:endParaRPr>
                    </a:p>
                  </a:txBody>
                  <a:tcPr marT="91425" marB="91425" marR="91425" marL="91425">
                    <a:lnR cap="flat" cmpd="sng" w="19050">
                      <a:solidFill>
                        <a:srgbClr val="434343"/>
                      </a:solidFill>
                      <a:prstDash val="solid"/>
                      <a:round/>
                      <a:headEnd len="sm" w="sm" type="none"/>
                      <a:tailEnd len="sm" w="sm" type="none"/>
                    </a:lnR>
                    <a:lnB cap="flat" cmpd="sng" w="19050">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Proxima Nova"/>
                          <a:ea typeface="Proxima Nova"/>
                          <a:cs typeface="Proxima Nova"/>
                          <a:sym typeface="Proxima Nova"/>
                        </a:rPr>
                        <a:t>identical</a:t>
                      </a:r>
                      <a:endParaRPr>
                        <a:latin typeface="Proxima Nova"/>
                        <a:ea typeface="Proxima Nova"/>
                        <a:cs typeface="Proxima Nova"/>
                        <a:sym typeface="Proxima Nova"/>
                      </a:endParaRPr>
                    </a:p>
                  </a:txBody>
                  <a:tcPr marT="91425" marB="91425" marR="91425" marL="91425">
                    <a:lnL cap="flat" cmpd="sng" w="19050">
                      <a:solidFill>
                        <a:srgbClr val="434343"/>
                      </a:solidFill>
                      <a:prstDash val="solid"/>
                      <a:round/>
                      <a:headEnd len="sm" w="sm" type="none"/>
                      <a:tailEnd len="sm" w="sm" type="none"/>
                    </a:lnL>
                    <a:lnB cap="flat" cmpd="sng" w="19050">
                      <a:solidFill>
                        <a:srgbClr val="434343"/>
                      </a:solidFill>
                      <a:prstDash val="solid"/>
                      <a:round/>
                      <a:headEnd len="sm" w="sm" type="none"/>
                      <a:tailEnd len="sm" w="sm" type="none"/>
                    </a:lnB>
                  </a:tcPr>
                </a:tc>
              </a:tr>
              <a:tr h="381000">
                <a:tc>
                  <a:txBody>
                    <a:bodyPr/>
                    <a:lstStyle/>
                    <a:p>
                      <a:pPr indent="0" lvl="0" marL="0" rtl="0" algn="r">
                        <a:spcBef>
                          <a:spcPts val="0"/>
                        </a:spcBef>
                        <a:spcAft>
                          <a:spcPts val="0"/>
                        </a:spcAft>
                        <a:buNone/>
                      </a:pPr>
                      <a:r>
                        <a:rPr b="1" lang="en">
                          <a:latin typeface="Proxima Nova"/>
                          <a:ea typeface="Proxima Nova"/>
                          <a:cs typeface="Proxima Nova"/>
                          <a:sym typeface="Proxima Nova"/>
                        </a:rPr>
                        <a:t>Microk8s</a:t>
                      </a:r>
                      <a:endParaRPr b="1">
                        <a:latin typeface="Proxima Nova"/>
                        <a:ea typeface="Proxima Nova"/>
                        <a:cs typeface="Proxima Nova"/>
                        <a:sym typeface="Proxima Nova"/>
                      </a:endParaRPr>
                    </a:p>
                  </a:txBody>
                  <a:tcPr marT="91425" marB="91425" marR="91425" marL="91425">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00:30:23</a:t>
                      </a:r>
                      <a:endParaRPr>
                        <a:latin typeface="Proxima Nova"/>
                        <a:ea typeface="Proxima Nova"/>
                        <a:cs typeface="Proxima Nova"/>
                        <a:sym typeface="Proxima Nova"/>
                      </a:endParaRPr>
                    </a:p>
                  </a:txBody>
                  <a:tcPr marT="91425" marB="91425" marR="91425" marL="91425">
                    <a:lnL cap="flat" cmpd="sng" w="19050">
                      <a:solidFill>
                        <a:srgbClr val="434343"/>
                      </a:solidFill>
                      <a:prstDash val="solid"/>
                      <a:round/>
                      <a:headEnd len="sm" w="sm" type="none"/>
                      <a:tailEnd len="sm" w="sm" type="none"/>
                    </a:lnL>
                    <a:lnT cap="flat" cmpd="sng" w="19050">
                      <a:solidFill>
                        <a:srgbClr val="434343"/>
                      </a:solidFill>
                      <a:prstDash val="solid"/>
                      <a:round/>
                      <a:headEnd len="sm" w="sm" type="none"/>
                      <a:tailEnd len="sm" w="sm" type="none"/>
                    </a:lnT>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&lt; 1s</a:t>
                      </a:r>
                      <a:endParaRPr>
                        <a:latin typeface="Proxima Nova"/>
                        <a:ea typeface="Proxima Nova"/>
                        <a:cs typeface="Proxima Nova"/>
                        <a:sym typeface="Proxima Nova"/>
                      </a:endParaRPr>
                    </a:p>
                  </a:txBody>
                  <a:tcPr marT="91425" marB="91425" marR="91425" marL="91425">
                    <a:lnT cap="flat" cmpd="sng" w="19050">
                      <a:solidFill>
                        <a:srgbClr val="434343"/>
                      </a:solidFill>
                      <a:prstDash val="solid"/>
                      <a:round/>
                      <a:headEnd len="sm" w="sm" type="none"/>
                      <a:tailEnd len="sm" w="sm" type="none"/>
                    </a:lnT>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00:30:23</a:t>
                      </a:r>
                      <a:endParaRPr>
                        <a:latin typeface="Proxima Nova"/>
                        <a:ea typeface="Proxima Nova"/>
                        <a:cs typeface="Proxima Nova"/>
                        <a:sym typeface="Proxima Nova"/>
                      </a:endParaRPr>
                    </a:p>
                  </a:txBody>
                  <a:tcPr marT="91425" marB="91425" marR="91425" marL="91425">
                    <a:lnT cap="flat" cmpd="sng" w="19050">
                      <a:solidFill>
                        <a:srgbClr val="434343"/>
                      </a:solidFill>
                      <a:prstDash val="solid"/>
                      <a:round/>
                      <a:headEnd len="sm" w="sm" type="none"/>
                      <a:tailEnd len="sm" w="sm" type="none"/>
                    </a:lnT>
                  </a:tcPr>
                </a:tc>
                <a:tc>
                  <a:txBody>
                    <a:bodyPr/>
                    <a:lstStyle/>
                    <a:p>
                      <a:pPr indent="0" lvl="0" marL="0" rtl="0" algn="ctr">
                        <a:spcBef>
                          <a:spcPts val="0"/>
                        </a:spcBef>
                        <a:spcAft>
                          <a:spcPts val="0"/>
                        </a:spcAft>
                        <a:buClr>
                          <a:schemeClr val="dk1"/>
                        </a:buClr>
                        <a:buSzPts val="1100"/>
                        <a:buFont typeface="Arial"/>
                        <a:buNone/>
                      </a:pPr>
                      <a:r>
                        <a:rPr i="1" lang="en">
                          <a:solidFill>
                            <a:schemeClr val="dk1"/>
                          </a:solidFill>
                          <a:latin typeface="Proxima Nova"/>
                          <a:ea typeface="Proxima Nova"/>
                          <a:cs typeface="Proxima Nova"/>
                          <a:sym typeface="Proxima Nova"/>
                        </a:rPr>
                        <a:t>N.A.</a:t>
                      </a:r>
                      <a:endParaRPr i="1">
                        <a:latin typeface="Proxima Nova"/>
                        <a:ea typeface="Proxima Nova"/>
                        <a:cs typeface="Proxima Nova"/>
                        <a:sym typeface="Proxima Nova"/>
                      </a:endParaRPr>
                    </a:p>
                  </a:txBody>
                  <a:tcPr marT="91425" marB="91425" marR="91425" marL="91425">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identical</a:t>
                      </a:r>
                      <a:endParaRPr>
                        <a:latin typeface="Proxima Nova"/>
                        <a:ea typeface="Proxima Nova"/>
                        <a:cs typeface="Proxima Nova"/>
                        <a:sym typeface="Proxima Nova"/>
                      </a:endParaRPr>
                    </a:p>
                  </a:txBody>
                  <a:tcPr marT="91425" marB="91425" marR="91425" marL="91425">
                    <a:lnL cap="flat" cmpd="sng" w="19050">
                      <a:solidFill>
                        <a:srgbClr val="434343"/>
                      </a:solidFill>
                      <a:prstDash val="solid"/>
                      <a:round/>
                      <a:headEnd len="sm" w="sm" type="none"/>
                      <a:tailEnd len="sm" w="sm" type="none"/>
                    </a:lnL>
                    <a:lnT cap="flat" cmpd="sng" w="19050">
                      <a:solidFill>
                        <a:srgbClr val="434343"/>
                      </a:solidFill>
                      <a:prstDash val="solid"/>
                      <a:round/>
                      <a:headEnd len="sm" w="sm" type="none"/>
                      <a:tailEnd len="sm" w="sm" type="none"/>
                    </a:lnT>
                  </a:tcPr>
                </a:tc>
              </a:tr>
              <a:tr h="381000">
                <a:tc>
                  <a:txBody>
                    <a:bodyPr/>
                    <a:lstStyle/>
                    <a:p>
                      <a:pPr indent="0" lvl="0" marL="0" rtl="0" algn="r">
                        <a:spcBef>
                          <a:spcPts val="0"/>
                        </a:spcBef>
                        <a:spcAft>
                          <a:spcPts val="0"/>
                        </a:spcAft>
                        <a:buNone/>
                      </a:pPr>
                      <a:r>
                        <a:rPr i="1" lang="en">
                          <a:latin typeface="Proxima Nova"/>
                          <a:ea typeface="Proxima Nova"/>
                          <a:cs typeface="Proxima Nova"/>
                          <a:sym typeface="Proxima Nova"/>
                        </a:rPr>
                        <a:t>Iterum</a:t>
                      </a:r>
                      <a:endParaRPr i="1">
                        <a:latin typeface="Proxima Nova"/>
                        <a:ea typeface="Proxima Nova"/>
                        <a:cs typeface="Proxima Nova"/>
                        <a:sym typeface="Proxima Nova"/>
                      </a:endParaRPr>
                    </a:p>
                  </a:txBody>
                  <a:tcPr marT="91425" marB="91425" marR="91425" marL="91425">
                    <a:lnR cap="flat" cmpd="sng" w="19050">
                      <a:solidFill>
                        <a:srgbClr val="434343"/>
                      </a:solidFill>
                      <a:prstDash val="solid"/>
                      <a:round/>
                      <a:headEnd len="sm" w="sm" type="none"/>
                      <a:tailEnd len="sm" w="sm" type="none"/>
                    </a:lnR>
                    <a:lnB cap="flat" cmpd="sng" w="19050">
                      <a:solidFill>
                        <a:srgbClr val="434343"/>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00:30:20</a:t>
                      </a:r>
                      <a:endParaRPr>
                        <a:latin typeface="Proxima Nova"/>
                        <a:ea typeface="Proxima Nova"/>
                        <a:cs typeface="Proxima Nova"/>
                        <a:sym typeface="Proxima Nova"/>
                      </a:endParaRPr>
                    </a:p>
                  </a:txBody>
                  <a:tcPr marT="91425" marB="91425" marR="91425" marL="91425">
                    <a:lnL cap="flat" cmpd="sng" w="19050">
                      <a:solidFill>
                        <a:srgbClr val="434343"/>
                      </a:solidFill>
                      <a:prstDash val="solid"/>
                      <a:round/>
                      <a:headEnd len="sm" w="sm" type="none"/>
                      <a:tailEnd len="sm" w="sm" type="none"/>
                    </a:lnL>
                    <a:lnB cap="flat" cmpd="sng" w="19050">
                      <a:solidFill>
                        <a:srgbClr val="434343"/>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&lt; 1s</a:t>
                      </a:r>
                      <a:endParaRPr>
                        <a:latin typeface="Proxima Nova"/>
                        <a:ea typeface="Proxima Nova"/>
                        <a:cs typeface="Proxima Nova"/>
                        <a:sym typeface="Proxima Nova"/>
                      </a:endParaRPr>
                    </a:p>
                  </a:txBody>
                  <a:tcPr marT="91425" marB="91425" marR="91425" marL="91425">
                    <a:lnB cap="flat" cmpd="sng" w="19050">
                      <a:solidFill>
                        <a:srgbClr val="434343"/>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00:30:19</a:t>
                      </a:r>
                      <a:endParaRPr>
                        <a:latin typeface="Proxima Nova"/>
                        <a:ea typeface="Proxima Nova"/>
                        <a:cs typeface="Proxima Nova"/>
                        <a:sym typeface="Proxima Nova"/>
                      </a:endParaRPr>
                    </a:p>
                  </a:txBody>
                  <a:tcPr marT="91425" marB="91425" marR="91425" marL="91425">
                    <a:lnB cap="flat" cmpd="sng" w="19050">
                      <a:solidFill>
                        <a:srgbClr val="434343"/>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&lt; 1s</a:t>
                      </a:r>
                      <a:endParaRPr>
                        <a:latin typeface="Proxima Nova"/>
                        <a:ea typeface="Proxima Nova"/>
                        <a:cs typeface="Proxima Nova"/>
                        <a:sym typeface="Proxima Nova"/>
                      </a:endParaRPr>
                    </a:p>
                  </a:txBody>
                  <a:tcPr marT="91425" marB="91425" marR="91425" marL="91425">
                    <a:lnR cap="flat" cmpd="sng" w="19050">
                      <a:solidFill>
                        <a:srgbClr val="434343"/>
                      </a:solidFill>
                      <a:prstDash val="solid"/>
                      <a:round/>
                      <a:headEnd len="sm" w="sm" type="none"/>
                      <a:tailEnd len="sm" w="sm" type="none"/>
                    </a:lnR>
                    <a:lnB cap="flat" cmpd="sng" w="19050">
                      <a:solidFill>
                        <a:srgbClr val="434343"/>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identical</a:t>
                      </a:r>
                      <a:endParaRPr>
                        <a:latin typeface="Proxima Nova"/>
                        <a:ea typeface="Proxima Nova"/>
                        <a:cs typeface="Proxima Nova"/>
                        <a:sym typeface="Proxima Nova"/>
                      </a:endParaRPr>
                    </a:p>
                  </a:txBody>
                  <a:tcPr marT="91425" marB="91425" marR="91425" marL="91425">
                    <a:lnL cap="flat" cmpd="sng" w="19050">
                      <a:solidFill>
                        <a:srgbClr val="434343"/>
                      </a:solidFill>
                      <a:prstDash val="solid"/>
                      <a:round/>
                      <a:headEnd len="sm" w="sm" type="none"/>
                      <a:tailEnd len="sm" w="sm" type="none"/>
                    </a:lnL>
                    <a:lnB cap="flat" cmpd="sng" w="19050">
                      <a:solidFill>
                        <a:srgbClr val="434343"/>
                      </a:solidFill>
                      <a:prstDash val="solid"/>
                      <a:round/>
                      <a:headEnd len="sm" w="sm" type="none"/>
                      <a:tailEnd len="sm" w="sm" type="none"/>
                    </a:lnB>
                  </a:tcPr>
                </a:tc>
              </a:tr>
              <a:tr h="381000">
                <a:tc>
                  <a:txBody>
                    <a:bodyPr/>
                    <a:lstStyle/>
                    <a:p>
                      <a:pPr indent="0" lvl="0" marL="0" rtl="0" algn="r">
                        <a:spcBef>
                          <a:spcPts val="0"/>
                        </a:spcBef>
                        <a:spcAft>
                          <a:spcPts val="0"/>
                        </a:spcAft>
                        <a:buNone/>
                      </a:pPr>
                      <a:r>
                        <a:rPr b="1" lang="en">
                          <a:latin typeface="Proxima Nova"/>
                          <a:ea typeface="Proxima Nova"/>
                          <a:cs typeface="Proxima Nova"/>
                          <a:sym typeface="Proxima Nova"/>
                        </a:rPr>
                        <a:t>GCloud</a:t>
                      </a:r>
                      <a:endParaRPr b="1">
                        <a:latin typeface="Proxima Nova"/>
                        <a:ea typeface="Proxima Nova"/>
                        <a:cs typeface="Proxima Nova"/>
                        <a:sym typeface="Proxima Nova"/>
                      </a:endParaRPr>
                    </a:p>
                  </a:txBody>
                  <a:tcPr marT="91425" marB="91425" marR="91425" marL="91425">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00:25:48</a:t>
                      </a:r>
                      <a:endParaRPr>
                        <a:latin typeface="Proxima Nova"/>
                        <a:ea typeface="Proxima Nova"/>
                        <a:cs typeface="Proxima Nova"/>
                        <a:sym typeface="Proxima Nova"/>
                      </a:endParaRPr>
                    </a:p>
                  </a:txBody>
                  <a:tcPr marT="91425" marB="91425" marR="91425" marL="91425">
                    <a:lnL cap="flat" cmpd="sng" w="19050">
                      <a:solidFill>
                        <a:srgbClr val="434343"/>
                      </a:solidFill>
                      <a:prstDash val="solid"/>
                      <a:round/>
                      <a:headEnd len="sm" w="sm" type="none"/>
                      <a:tailEnd len="sm" w="sm" type="none"/>
                    </a:lnL>
                    <a:lnT cap="flat" cmpd="sng" w="19050">
                      <a:solidFill>
                        <a:srgbClr val="434343"/>
                      </a:solidFill>
                      <a:prstDash val="solid"/>
                      <a:round/>
                      <a:headEnd len="sm" w="sm" type="none"/>
                      <a:tailEnd len="sm" w="sm" type="none"/>
                    </a:lnT>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&lt; 1s</a:t>
                      </a:r>
                      <a:endParaRPr>
                        <a:latin typeface="Proxima Nova"/>
                        <a:ea typeface="Proxima Nova"/>
                        <a:cs typeface="Proxima Nova"/>
                        <a:sym typeface="Proxima Nova"/>
                      </a:endParaRPr>
                    </a:p>
                  </a:txBody>
                  <a:tcPr marT="91425" marB="91425" marR="91425" marL="91425">
                    <a:lnT cap="flat" cmpd="sng" w="19050">
                      <a:solidFill>
                        <a:srgbClr val="434343"/>
                      </a:solidFill>
                      <a:prstDash val="solid"/>
                      <a:round/>
                      <a:headEnd len="sm" w="sm" type="none"/>
                      <a:tailEnd len="sm" w="sm" type="none"/>
                    </a:lnT>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00:25:48</a:t>
                      </a:r>
                      <a:endParaRPr>
                        <a:latin typeface="Proxima Nova"/>
                        <a:ea typeface="Proxima Nova"/>
                        <a:cs typeface="Proxima Nova"/>
                        <a:sym typeface="Proxima Nova"/>
                      </a:endParaRPr>
                    </a:p>
                  </a:txBody>
                  <a:tcPr marT="91425" marB="91425" marR="91425" marL="91425">
                    <a:lnT cap="flat" cmpd="sng" w="19050">
                      <a:solidFill>
                        <a:srgbClr val="434343"/>
                      </a:solidFill>
                      <a:prstDash val="solid"/>
                      <a:round/>
                      <a:headEnd len="sm" w="sm" type="none"/>
                      <a:tailEnd len="sm" w="sm" type="none"/>
                    </a:lnT>
                  </a:tcPr>
                </a:tc>
                <a:tc>
                  <a:txBody>
                    <a:bodyPr/>
                    <a:lstStyle/>
                    <a:p>
                      <a:pPr indent="0" lvl="0" marL="0" rtl="0" algn="ctr">
                        <a:spcBef>
                          <a:spcPts val="0"/>
                        </a:spcBef>
                        <a:spcAft>
                          <a:spcPts val="0"/>
                        </a:spcAft>
                        <a:buNone/>
                      </a:pPr>
                      <a:r>
                        <a:rPr i="1" lang="en">
                          <a:latin typeface="Proxima Nova"/>
                          <a:ea typeface="Proxima Nova"/>
                          <a:cs typeface="Proxima Nova"/>
                          <a:sym typeface="Proxima Nova"/>
                        </a:rPr>
                        <a:t>N.A.</a:t>
                      </a:r>
                      <a:endParaRPr i="1">
                        <a:latin typeface="Proxima Nova"/>
                        <a:ea typeface="Proxima Nova"/>
                        <a:cs typeface="Proxima Nova"/>
                        <a:sym typeface="Proxima Nova"/>
                      </a:endParaRPr>
                    </a:p>
                  </a:txBody>
                  <a:tcPr marT="91425" marB="91425" marR="91425" marL="91425">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identical</a:t>
                      </a:r>
                      <a:endParaRPr>
                        <a:latin typeface="Proxima Nova"/>
                        <a:ea typeface="Proxima Nova"/>
                        <a:cs typeface="Proxima Nova"/>
                        <a:sym typeface="Proxima Nova"/>
                      </a:endParaRPr>
                    </a:p>
                  </a:txBody>
                  <a:tcPr marT="91425" marB="91425" marR="91425" marL="91425">
                    <a:lnL cap="flat" cmpd="sng" w="19050">
                      <a:solidFill>
                        <a:srgbClr val="434343"/>
                      </a:solidFill>
                      <a:prstDash val="solid"/>
                      <a:round/>
                      <a:headEnd len="sm" w="sm" type="none"/>
                      <a:tailEnd len="sm" w="sm" type="none"/>
                    </a:lnL>
                    <a:lnT cap="flat" cmpd="sng" w="19050">
                      <a:solidFill>
                        <a:srgbClr val="434343"/>
                      </a:solidFill>
                      <a:prstDash val="solid"/>
                      <a:round/>
                      <a:headEnd len="sm" w="sm" type="none"/>
                      <a:tailEnd len="sm" w="sm" type="none"/>
                    </a:lnT>
                  </a:tcPr>
                </a:tc>
              </a:tr>
              <a:tr h="381000">
                <a:tc>
                  <a:txBody>
                    <a:bodyPr/>
                    <a:lstStyle/>
                    <a:p>
                      <a:pPr indent="0" lvl="0" marL="0" rtl="0" algn="r">
                        <a:spcBef>
                          <a:spcPts val="0"/>
                        </a:spcBef>
                        <a:spcAft>
                          <a:spcPts val="0"/>
                        </a:spcAft>
                        <a:buNone/>
                      </a:pPr>
                      <a:r>
                        <a:rPr i="1" lang="en">
                          <a:latin typeface="Proxima Nova"/>
                          <a:ea typeface="Proxima Nova"/>
                          <a:cs typeface="Proxima Nova"/>
                          <a:sym typeface="Proxima Nova"/>
                        </a:rPr>
                        <a:t>Iterum</a:t>
                      </a:r>
                      <a:endParaRPr i="1">
                        <a:latin typeface="Proxima Nova"/>
                        <a:ea typeface="Proxima Nova"/>
                        <a:cs typeface="Proxima Nova"/>
                        <a:sym typeface="Proxima Nova"/>
                      </a:endParaRPr>
                    </a:p>
                  </a:txBody>
                  <a:tcPr marT="91425" marB="91425" marR="91425" marL="91425">
                    <a:lnR cap="flat" cmpd="sng" w="19050">
                      <a:solidFill>
                        <a:srgbClr val="434343"/>
                      </a:solidFill>
                      <a:prstDash val="solid"/>
                      <a:round/>
                      <a:headEnd len="sm" w="sm" type="none"/>
                      <a:tailEnd len="sm" w="sm" type="none"/>
                    </a:lnR>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00:26:00</a:t>
                      </a:r>
                      <a:endParaRPr>
                        <a:latin typeface="Proxima Nova"/>
                        <a:ea typeface="Proxima Nova"/>
                        <a:cs typeface="Proxima Nova"/>
                        <a:sym typeface="Proxima Nova"/>
                      </a:endParaRPr>
                    </a:p>
                  </a:txBody>
                  <a:tcPr marT="91425" marB="91425" marR="91425" marL="91425">
                    <a:lnL cap="flat" cmpd="sng" w="19050">
                      <a:solidFill>
                        <a:srgbClr val="434343"/>
                      </a:solidFill>
                      <a:prstDash val="solid"/>
                      <a:round/>
                      <a:headEnd len="sm" w="sm" type="none"/>
                      <a:tailEnd len="sm" w="sm" type="none"/>
                    </a:ln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&lt; 1s</a:t>
                      </a:r>
                      <a:endParaRPr>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00:26:00</a:t>
                      </a:r>
                      <a:endParaRPr>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&lt; 1s</a:t>
                      </a:r>
                      <a:endParaRPr>
                        <a:latin typeface="Proxima Nova"/>
                        <a:ea typeface="Proxima Nova"/>
                        <a:cs typeface="Proxima Nova"/>
                        <a:sym typeface="Proxima Nova"/>
                      </a:endParaRPr>
                    </a:p>
                  </a:txBody>
                  <a:tcPr marT="91425" marB="91425" marR="91425" marL="91425">
                    <a:lnR cap="flat" cmpd="sng" w="19050">
                      <a:solidFill>
                        <a:srgbClr val="434343"/>
                      </a:solidFill>
                      <a:prstDash val="solid"/>
                      <a:round/>
                      <a:headEnd len="sm" w="sm" type="none"/>
                      <a:tailEnd len="sm" w="sm" type="none"/>
                    </a:lnR>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identical</a:t>
                      </a:r>
                      <a:endParaRPr>
                        <a:latin typeface="Proxima Nova"/>
                        <a:ea typeface="Proxima Nova"/>
                        <a:cs typeface="Proxima Nova"/>
                        <a:sym typeface="Proxima Nova"/>
                      </a:endParaRPr>
                    </a:p>
                  </a:txBody>
                  <a:tcPr marT="91425" marB="91425" marR="91425" marL="91425">
                    <a:lnL cap="flat" cmpd="sng" w="19050">
                      <a:solidFill>
                        <a:srgbClr val="434343"/>
                      </a:solidFill>
                      <a:prstDash val="solid"/>
                      <a:round/>
                      <a:headEnd len="sm" w="sm" type="none"/>
                      <a:tailEnd len="sm" w="sm" type="none"/>
                    </a:lnL>
                  </a:tcPr>
                </a:tc>
              </a:tr>
            </a:tbl>
          </a:graphicData>
        </a:graphic>
      </p:graphicFrame>
      <p:sp>
        <p:nvSpPr>
          <p:cNvPr id="603" name="Google Shape;603;g8d83dd8d77_4_18"/>
          <p:cNvSpPr txBox="1"/>
          <p:nvPr/>
        </p:nvSpPr>
        <p:spPr>
          <a:xfrm>
            <a:off x="5358432" y="20150"/>
            <a:ext cx="2734200" cy="303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999999"/>
                </a:solidFill>
                <a:latin typeface="Roboto"/>
                <a:ea typeface="Roboto"/>
                <a:cs typeface="Roboto"/>
                <a:sym typeface="Roboto"/>
              </a:rPr>
              <a:t>USE CASE 1: FEATBOOST</a:t>
            </a:r>
            <a:endParaRPr b="1" sz="1300">
              <a:solidFill>
                <a:srgbClr val="999999"/>
              </a:solidFill>
              <a:latin typeface="Roboto"/>
              <a:ea typeface="Roboto"/>
              <a:cs typeface="Roboto"/>
              <a:sym typeface="Robo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07" name="Shape 607"/>
        <p:cNvGrpSpPr/>
        <p:nvPr/>
      </p:nvGrpSpPr>
      <p:grpSpPr>
        <a:xfrm>
          <a:off x="0" y="0"/>
          <a:ext cx="0" cy="0"/>
          <a:chOff x="0" y="0"/>
          <a:chExt cx="0" cy="0"/>
        </a:xfrm>
      </p:grpSpPr>
      <p:sp>
        <p:nvSpPr>
          <p:cNvPr id="608" name="Google Shape;608;g8d7535c5af_2_322"/>
          <p:cNvSpPr txBox="1"/>
          <p:nvPr>
            <p:ph type="title"/>
          </p:nvPr>
        </p:nvSpPr>
        <p:spPr>
          <a:xfrm>
            <a:off x="1" y="438150"/>
            <a:ext cx="9140700" cy="594000"/>
          </a:xfrm>
          <a:prstGeom prst="rect">
            <a:avLst/>
          </a:prstGeom>
        </p:spPr>
        <p:txBody>
          <a:bodyPr anchorCtr="0" anchor="ctr" bIns="35100" lIns="737100" spcFirstLastPara="1" rIns="202500" wrap="square" tIns="35100">
            <a:noAutofit/>
          </a:bodyPr>
          <a:lstStyle/>
          <a:p>
            <a:pPr indent="0" lvl="0" marL="0" rtl="0" algn="l">
              <a:spcBef>
                <a:spcPts val="0"/>
              </a:spcBef>
              <a:spcAft>
                <a:spcPts val="0"/>
              </a:spcAft>
              <a:buNone/>
            </a:pPr>
            <a:r>
              <a:rPr lang="en"/>
              <a:t>Iterum specific</a:t>
            </a:r>
            <a:r>
              <a:rPr lang="en"/>
              <a:t> extensions</a:t>
            </a:r>
            <a:endParaRPr/>
          </a:p>
        </p:txBody>
      </p:sp>
      <p:sp>
        <p:nvSpPr>
          <p:cNvPr id="609" name="Google Shape;609;g8d7535c5af_2_322"/>
          <p:cNvSpPr txBox="1"/>
          <p:nvPr>
            <p:ph idx="1" type="body"/>
          </p:nvPr>
        </p:nvSpPr>
        <p:spPr>
          <a:xfrm>
            <a:off x="1" y="1091684"/>
            <a:ext cx="9140700" cy="3861300"/>
          </a:xfrm>
          <a:prstGeom prst="rect">
            <a:avLst/>
          </a:prstGeom>
        </p:spPr>
        <p:txBody>
          <a:bodyPr anchorCtr="0" anchor="t" bIns="34275" lIns="736550" spcFirstLastPara="1" rIns="202500" wrap="square" tIns="34275">
            <a:noAutofit/>
          </a:bodyPr>
          <a:lstStyle/>
          <a:p>
            <a:pPr indent="0" lvl="0" marL="457200" rtl="0" algn="l">
              <a:lnSpc>
                <a:spcPct val="115000"/>
              </a:lnSpc>
              <a:spcBef>
                <a:spcPts val="300"/>
              </a:spcBef>
              <a:spcAft>
                <a:spcPts val="0"/>
              </a:spcAft>
              <a:buNone/>
            </a:pPr>
            <a:r>
              <a:t/>
            </a:r>
            <a:endParaRPr/>
          </a:p>
          <a:p>
            <a:pPr indent="-317500" lvl="0" marL="457200" rtl="0" algn="l">
              <a:lnSpc>
                <a:spcPct val="115000"/>
              </a:lnSpc>
              <a:spcBef>
                <a:spcPts val="300"/>
              </a:spcBef>
              <a:spcAft>
                <a:spcPts val="0"/>
              </a:spcAft>
              <a:buSzPts val="1400"/>
              <a:buChar char="›"/>
            </a:pPr>
            <a:r>
              <a:rPr lang="en"/>
              <a:t>Explore ways to make provenance information insightful</a:t>
            </a:r>
            <a:endParaRPr/>
          </a:p>
          <a:p>
            <a:pPr indent="-317500" lvl="0" marL="457200" rtl="0" algn="l">
              <a:lnSpc>
                <a:spcPct val="115000"/>
              </a:lnSpc>
              <a:spcBef>
                <a:spcPts val="0"/>
              </a:spcBef>
              <a:spcAft>
                <a:spcPts val="0"/>
              </a:spcAft>
              <a:buSzPts val="1400"/>
              <a:buChar char="›"/>
            </a:pPr>
            <a:r>
              <a:rPr lang="en"/>
              <a:t>Investigate failure modes</a:t>
            </a:r>
            <a:endParaRPr/>
          </a:p>
          <a:p>
            <a:pPr indent="-317500" lvl="0" marL="457200" rtl="0" algn="l">
              <a:lnSpc>
                <a:spcPct val="115000"/>
              </a:lnSpc>
              <a:spcBef>
                <a:spcPts val="0"/>
              </a:spcBef>
              <a:spcAft>
                <a:spcPts val="0"/>
              </a:spcAft>
              <a:buSzPts val="1400"/>
              <a:buChar char="›"/>
            </a:pPr>
            <a:r>
              <a:rPr lang="en"/>
              <a:t>Dynamic updates and long-lived pipelines</a:t>
            </a:r>
            <a:endParaRPr/>
          </a:p>
          <a:p>
            <a:pPr indent="-317500" lvl="0" marL="457200" rtl="0" algn="l">
              <a:lnSpc>
                <a:spcPct val="115000"/>
              </a:lnSpc>
              <a:spcBef>
                <a:spcPts val="0"/>
              </a:spcBef>
              <a:spcAft>
                <a:spcPts val="0"/>
              </a:spcAft>
              <a:buSzPts val="1400"/>
              <a:buChar char="›"/>
            </a:pPr>
            <a:r>
              <a:rPr lang="en"/>
              <a:t>Go beyond the proof-of-concept implementation</a:t>
            </a:r>
            <a:endParaRPr/>
          </a:p>
        </p:txBody>
      </p:sp>
      <p:sp>
        <p:nvSpPr>
          <p:cNvPr id="610" name="Google Shape;610;g8d7535c5af_2_3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g8d7535c5af_2_18"/>
          <p:cNvSpPr txBox="1"/>
          <p:nvPr>
            <p:ph type="ctrTitle"/>
          </p:nvPr>
        </p:nvSpPr>
        <p:spPr>
          <a:xfrm>
            <a:off x="-1" y="958500"/>
            <a:ext cx="9144000" cy="1857300"/>
          </a:xfrm>
          <a:prstGeom prst="rect">
            <a:avLst/>
          </a:prstGeom>
          <a:solidFill>
            <a:srgbClr val="505050"/>
          </a:solidFill>
          <a:ln>
            <a:noFill/>
          </a:ln>
        </p:spPr>
        <p:txBody>
          <a:bodyPr anchorCtr="0" anchor="ctr" bIns="34275" lIns="736550" spcFirstLastPara="1" rIns="200875" wrap="square" tIns="162000">
            <a:noAutofit/>
          </a:bodyPr>
          <a:lstStyle/>
          <a:p>
            <a:pPr indent="0" lvl="0" marL="0" rtl="0" algn="l">
              <a:lnSpc>
                <a:spcPct val="130000"/>
              </a:lnSpc>
              <a:spcBef>
                <a:spcPts val="0"/>
              </a:spcBef>
              <a:spcAft>
                <a:spcPts val="0"/>
              </a:spcAft>
              <a:buSzPts val="1100"/>
              <a:buNone/>
            </a:pPr>
            <a:r>
              <a:rPr lang="en">
                <a:latin typeface="Arial"/>
                <a:ea typeface="Arial"/>
                <a:cs typeface="Arial"/>
                <a:sym typeface="Arial"/>
              </a:rPr>
              <a:t>Research goals</a:t>
            </a:r>
            <a:endParaRPr>
              <a:latin typeface="Arial"/>
              <a:ea typeface="Arial"/>
              <a:cs typeface="Arial"/>
              <a:sym typeface="Arial"/>
            </a:endParaRPr>
          </a:p>
        </p:txBody>
      </p:sp>
      <p:sp>
        <p:nvSpPr>
          <p:cNvPr id="200" name="Google Shape;200;g8d7535c5af_2_18"/>
          <p:cNvSpPr txBox="1"/>
          <p:nvPr>
            <p:ph idx="1" type="subTitle"/>
          </p:nvPr>
        </p:nvSpPr>
        <p:spPr>
          <a:xfrm>
            <a:off x="1" y="3026569"/>
            <a:ext cx="9140700" cy="1428900"/>
          </a:xfrm>
          <a:prstGeom prst="rect">
            <a:avLst/>
          </a:prstGeom>
          <a:noFill/>
          <a:ln>
            <a:noFill/>
          </a:ln>
        </p:spPr>
        <p:txBody>
          <a:bodyPr anchorCtr="0" anchor="t" bIns="34275" lIns="736550" spcFirstLastPara="1" rIns="200875" wrap="square" tIns="34275">
            <a:noAutofit/>
          </a:bodyPr>
          <a:lstStyle/>
          <a:p>
            <a:pPr indent="0" lvl="0" marL="0" rtl="0" algn="ctr">
              <a:lnSpc>
                <a:spcPct val="100000"/>
              </a:lnSpc>
              <a:spcBef>
                <a:spcPts val="0"/>
              </a:spcBef>
              <a:spcAft>
                <a:spcPts val="0"/>
              </a:spcAft>
              <a:buClr>
                <a:schemeClr val="dk1"/>
              </a:buClr>
              <a:buSzPts val="1400"/>
              <a:buFont typeface="Verdana"/>
              <a:buNone/>
            </a:pPr>
            <a:r>
              <a:rPr b="1" lang="en" sz="1600">
                <a:latin typeface="Nunito"/>
                <a:ea typeface="Nunito"/>
                <a:cs typeface="Nunito"/>
                <a:sym typeface="Nunito"/>
              </a:rPr>
              <a:t>Develop a framework or tool that is capable of assisting researchers </a:t>
            </a:r>
            <a:endParaRPr b="1" sz="1600">
              <a:latin typeface="Nunito"/>
              <a:ea typeface="Nunito"/>
              <a:cs typeface="Nunito"/>
              <a:sym typeface="Nunito"/>
            </a:endParaRPr>
          </a:p>
          <a:p>
            <a:pPr indent="0" lvl="0" marL="0" rtl="0" algn="ctr">
              <a:lnSpc>
                <a:spcPct val="100000"/>
              </a:lnSpc>
              <a:spcBef>
                <a:spcPts val="0"/>
              </a:spcBef>
              <a:spcAft>
                <a:spcPts val="0"/>
              </a:spcAft>
              <a:buClr>
                <a:schemeClr val="dk1"/>
              </a:buClr>
              <a:buSzPts val="1400"/>
              <a:buFont typeface="Verdana"/>
              <a:buNone/>
            </a:pPr>
            <a:r>
              <a:rPr b="1" lang="en" sz="1600">
                <a:latin typeface="Nunito"/>
                <a:ea typeface="Nunito"/>
                <a:cs typeface="Nunito"/>
                <a:sym typeface="Nunito"/>
              </a:rPr>
              <a:t>in the provenance tracking process</a:t>
            </a:r>
            <a:endParaRPr b="1" sz="1600">
              <a:latin typeface="Nunito"/>
              <a:ea typeface="Nunito"/>
              <a:cs typeface="Nunito"/>
              <a:sym typeface="Nunito"/>
            </a:endParaRPr>
          </a:p>
        </p:txBody>
      </p:sp>
      <p:sp>
        <p:nvSpPr>
          <p:cNvPr id="201" name="Google Shape;201;g8d7535c5af_2_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g8d7535c5af_2_136"/>
          <p:cNvSpPr txBox="1"/>
          <p:nvPr>
            <p:ph type="title"/>
          </p:nvPr>
        </p:nvSpPr>
        <p:spPr>
          <a:xfrm>
            <a:off x="1" y="438150"/>
            <a:ext cx="9140700" cy="594000"/>
          </a:xfrm>
          <a:prstGeom prst="rect">
            <a:avLst/>
          </a:prstGeom>
          <a:noFill/>
          <a:ln>
            <a:noFill/>
          </a:ln>
        </p:spPr>
        <p:txBody>
          <a:bodyPr anchorCtr="0" anchor="ctr" bIns="35100" lIns="737100" spcFirstLastPara="1" rIns="202500" wrap="square" tIns="35100">
            <a:noAutofit/>
          </a:bodyPr>
          <a:lstStyle/>
          <a:p>
            <a:pPr indent="0" lvl="0" marL="0" rtl="0" algn="l">
              <a:lnSpc>
                <a:spcPct val="100000"/>
              </a:lnSpc>
              <a:spcBef>
                <a:spcPts val="0"/>
              </a:spcBef>
              <a:spcAft>
                <a:spcPts val="0"/>
              </a:spcAft>
              <a:buSzPts val="1100"/>
              <a:buNone/>
            </a:pPr>
            <a:r>
              <a:rPr lang="en"/>
              <a:t>Overview</a:t>
            </a:r>
            <a:endParaRPr/>
          </a:p>
        </p:txBody>
      </p:sp>
      <p:sp>
        <p:nvSpPr>
          <p:cNvPr id="207" name="Google Shape;207;g8d7535c5af_2_136"/>
          <p:cNvSpPr txBox="1"/>
          <p:nvPr>
            <p:ph idx="1" type="body"/>
          </p:nvPr>
        </p:nvSpPr>
        <p:spPr>
          <a:xfrm>
            <a:off x="1651" y="1146259"/>
            <a:ext cx="9140700" cy="3861300"/>
          </a:xfrm>
          <a:prstGeom prst="rect">
            <a:avLst/>
          </a:prstGeom>
          <a:noFill/>
          <a:ln>
            <a:noFill/>
          </a:ln>
        </p:spPr>
        <p:txBody>
          <a:bodyPr anchorCtr="0" anchor="t" bIns="34275" lIns="736550" spcFirstLastPara="1" rIns="202500" wrap="square" tIns="34275">
            <a:noAutofit/>
          </a:bodyPr>
          <a:lstStyle/>
          <a:p>
            <a:pPr indent="0" lvl="0" marL="457200" rtl="0" algn="l">
              <a:lnSpc>
                <a:spcPct val="115000"/>
              </a:lnSpc>
              <a:spcBef>
                <a:spcPts val="300"/>
              </a:spcBef>
              <a:spcAft>
                <a:spcPts val="0"/>
              </a:spcAft>
              <a:buNone/>
            </a:pPr>
            <a:r>
              <a:t/>
            </a:r>
            <a:endParaRPr/>
          </a:p>
          <a:p>
            <a:pPr indent="0" lvl="0" marL="457200" rtl="0" algn="l">
              <a:lnSpc>
                <a:spcPct val="115000"/>
              </a:lnSpc>
              <a:spcBef>
                <a:spcPts val="300"/>
              </a:spcBef>
              <a:spcAft>
                <a:spcPts val="0"/>
              </a:spcAft>
              <a:buNone/>
            </a:pPr>
            <a:r>
              <a:rPr lang="en"/>
              <a:t>Related work</a:t>
            </a:r>
            <a:endParaRPr/>
          </a:p>
          <a:p>
            <a:pPr indent="0" lvl="0" marL="457200" rtl="0" algn="l">
              <a:lnSpc>
                <a:spcPct val="115000"/>
              </a:lnSpc>
              <a:spcBef>
                <a:spcPts val="300"/>
              </a:spcBef>
              <a:spcAft>
                <a:spcPts val="0"/>
              </a:spcAft>
              <a:buNone/>
            </a:pPr>
            <a:r>
              <a:rPr lang="en"/>
              <a:t>Architecture</a:t>
            </a:r>
            <a:endParaRPr/>
          </a:p>
          <a:p>
            <a:pPr indent="0" lvl="0" marL="457200" rtl="0" algn="l">
              <a:lnSpc>
                <a:spcPct val="115000"/>
              </a:lnSpc>
              <a:spcBef>
                <a:spcPts val="300"/>
              </a:spcBef>
              <a:spcAft>
                <a:spcPts val="0"/>
              </a:spcAft>
              <a:buNone/>
            </a:pPr>
            <a:r>
              <a:rPr lang="en"/>
              <a:t>Implementation</a:t>
            </a:r>
            <a:endParaRPr/>
          </a:p>
          <a:p>
            <a:pPr indent="0" lvl="0" marL="457200" rtl="0" algn="l">
              <a:lnSpc>
                <a:spcPct val="115000"/>
              </a:lnSpc>
              <a:spcBef>
                <a:spcPts val="300"/>
              </a:spcBef>
              <a:spcAft>
                <a:spcPts val="0"/>
              </a:spcAft>
              <a:buNone/>
            </a:pPr>
            <a:r>
              <a:rPr lang="en"/>
              <a:t>Evaluation</a:t>
            </a:r>
            <a:endParaRPr/>
          </a:p>
          <a:p>
            <a:pPr indent="0" lvl="0" marL="457200" rtl="0" algn="l">
              <a:lnSpc>
                <a:spcPct val="115000"/>
              </a:lnSpc>
              <a:spcBef>
                <a:spcPts val="300"/>
              </a:spcBef>
              <a:spcAft>
                <a:spcPts val="0"/>
              </a:spcAft>
              <a:buNone/>
            </a:pPr>
            <a:r>
              <a:rPr lang="en"/>
              <a:t>Demo</a:t>
            </a:r>
            <a:endParaRPr/>
          </a:p>
          <a:p>
            <a:pPr indent="0" lvl="0" marL="457200" rtl="0" algn="l">
              <a:lnSpc>
                <a:spcPct val="115000"/>
              </a:lnSpc>
              <a:spcBef>
                <a:spcPts val="300"/>
              </a:spcBef>
              <a:spcAft>
                <a:spcPts val="0"/>
              </a:spcAft>
              <a:buNone/>
            </a:pPr>
            <a:r>
              <a:rPr lang="en"/>
              <a:t>Conclusions</a:t>
            </a:r>
            <a:endParaRPr/>
          </a:p>
        </p:txBody>
      </p:sp>
      <p:sp>
        <p:nvSpPr>
          <p:cNvPr id="208" name="Google Shape;208;g8d7535c5af_2_13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209" name="Google Shape;209;g8d7535c5af_2_136"/>
          <p:cNvPicPr preferRelativeResize="0"/>
          <p:nvPr/>
        </p:nvPicPr>
        <p:blipFill>
          <a:blip r:embed="rId3">
            <a:alphaModFix/>
          </a:blip>
          <a:stretch>
            <a:fillRect/>
          </a:stretch>
        </p:blipFill>
        <p:spPr>
          <a:xfrm>
            <a:off x="5067075" y="1418112"/>
            <a:ext cx="3436026" cy="3208425"/>
          </a:xfrm>
          <a:prstGeom prst="rect">
            <a:avLst/>
          </a:prstGeom>
          <a:noFill/>
          <a:ln>
            <a:noFill/>
          </a:ln>
        </p:spPr>
      </p:pic>
      <p:sp>
        <p:nvSpPr>
          <p:cNvPr id="210" name="Google Shape;210;g8d7535c5af_2_136"/>
          <p:cNvSpPr txBox="1"/>
          <p:nvPr/>
        </p:nvSpPr>
        <p:spPr>
          <a:xfrm>
            <a:off x="6519920" y="20150"/>
            <a:ext cx="1705500" cy="3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999999"/>
                </a:solidFill>
                <a:latin typeface="Roboto"/>
                <a:ea typeface="Roboto"/>
                <a:cs typeface="Roboto"/>
                <a:sym typeface="Roboto"/>
              </a:rPr>
              <a:t>RESEARCH GOALS</a:t>
            </a:r>
            <a:endParaRPr b="1" sz="1300">
              <a:solidFill>
                <a:srgbClr val="999999"/>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g8d7535c5af_2_30"/>
          <p:cNvSpPr txBox="1"/>
          <p:nvPr>
            <p:ph type="ctrTitle"/>
          </p:nvPr>
        </p:nvSpPr>
        <p:spPr>
          <a:xfrm>
            <a:off x="-1" y="958500"/>
            <a:ext cx="9144000" cy="1857300"/>
          </a:xfrm>
          <a:prstGeom prst="rect">
            <a:avLst/>
          </a:prstGeom>
          <a:solidFill>
            <a:srgbClr val="505050"/>
          </a:solidFill>
          <a:ln>
            <a:noFill/>
          </a:ln>
        </p:spPr>
        <p:txBody>
          <a:bodyPr anchorCtr="0" anchor="ctr" bIns="34275" lIns="736550" spcFirstLastPara="1" rIns="200875" wrap="square" tIns="162000">
            <a:noAutofit/>
          </a:bodyPr>
          <a:lstStyle/>
          <a:p>
            <a:pPr indent="0" lvl="0" marL="0" rtl="0" algn="l">
              <a:lnSpc>
                <a:spcPct val="130000"/>
              </a:lnSpc>
              <a:spcBef>
                <a:spcPts val="0"/>
              </a:spcBef>
              <a:spcAft>
                <a:spcPts val="0"/>
              </a:spcAft>
              <a:buSzPts val="1100"/>
              <a:buNone/>
            </a:pPr>
            <a:r>
              <a:rPr lang="en">
                <a:latin typeface="Arial"/>
                <a:ea typeface="Arial"/>
                <a:cs typeface="Arial"/>
                <a:sym typeface="Arial"/>
              </a:rPr>
              <a:t>Background &amp; Related work</a:t>
            </a:r>
            <a:endParaRPr>
              <a:latin typeface="Arial"/>
              <a:ea typeface="Arial"/>
              <a:cs typeface="Arial"/>
              <a:sym typeface="Arial"/>
            </a:endParaRPr>
          </a:p>
        </p:txBody>
      </p:sp>
      <p:sp>
        <p:nvSpPr>
          <p:cNvPr id="216" name="Google Shape;216;g8d7535c5af_2_30"/>
          <p:cNvSpPr txBox="1"/>
          <p:nvPr>
            <p:ph idx="1" type="subTitle"/>
          </p:nvPr>
        </p:nvSpPr>
        <p:spPr>
          <a:xfrm>
            <a:off x="1650" y="3012126"/>
            <a:ext cx="9140700" cy="1693800"/>
          </a:xfrm>
          <a:prstGeom prst="rect">
            <a:avLst/>
          </a:prstGeom>
          <a:noFill/>
          <a:ln>
            <a:noFill/>
          </a:ln>
        </p:spPr>
        <p:txBody>
          <a:bodyPr anchorCtr="0" anchor="ctr" bIns="34275" lIns="736550" spcFirstLastPara="1" rIns="200875" wrap="square" tIns="34275">
            <a:noAutofit/>
          </a:bodyPr>
          <a:lstStyle/>
          <a:p>
            <a:pPr indent="0" lvl="0" marL="457200" rtl="0" algn="l">
              <a:lnSpc>
                <a:spcPct val="200000"/>
              </a:lnSpc>
              <a:spcBef>
                <a:spcPts val="0"/>
              </a:spcBef>
              <a:spcAft>
                <a:spcPts val="0"/>
              </a:spcAft>
              <a:buClr>
                <a:schemeClr val="dk1"/>
              </a:buClr>
              <a:buSzPts val="1100"/>
              <a:buFont typeface="Arial"/>
              <a:buNone/>
            </a:pPr>
            <a:r>
              <a:rPr lang="en" sz="1700">
                <a:latin typeface="Nunito"/>
                <a:ea typeface="Nunito"/>
                <a:cs typeface="Nunito"/>
                <a:sym typeface="Nunito"/>
              </a:rPr>
              <a:t>Data provenance</a:t>
            </a:r>
            <a:endParaRPr sz="1700">
              <a:latin typeface="Nunito"/>
              <a:ea typeface="Nunito"/>
              <a:cs typeface="Nunito"/>
              <a:sym typeface="Nunito"/>
            </a:endParaRPr>
          </a:p>
          <a:p>
            <a:pPr indent="0" lvl="0" marL="457200" rtl="0" algn="l">
              <a:lnSpc>
                <a:spcPct val="200000"/>
              </a:lnSpc>
              <a:spcBef>
                <a:spcPts val="0"/>
              </a:spcBef>
              <a:spcAft>
                <a:spcPts val="0"/>
              </a:spcAft>
              <a:buClr>
                <a:schemeClr val="dk1"/>
              </a:buClr>
              <a:buSzPts val="1100"/>
              <a:buFont typeface="Arial"/>
              <a:buNone/>
            </a:pPr>
            <a:r>
              <a:rPr lang="en" sz="1700">
                <a:latin typeface="Nunito"/>
                <a:ea typeface="Nunito"/>
                <a:cs typeface="Nunito"/>
                <a:sym typeface="Nunito"/>
              </a:rPr>
              <a:t>Pipeline provenance</a:t>
            </a:r>
            <a:endParaRPr sz="1700">
              <a:latin typeface="Nunito"/>
              <a:ea typeface="Nunito"/>
              <a:cs typeface="Nunito"/>
              <a:sym typeface="Nunito"/>
            </a:endParaRPr>
          </a:p>
          <a:p>
            <a:pPr indent="0" lvl="0" marL="457200" rtl="0" algn="l">
              <a:lnSpc>
                <a:spcPct val="200000"/>
              </a:lnSpc>
              <a:spcBef>
                <a:spcPts val="0"/>
              </a:spcBef>
              <a:spcAft>
                <a:spcPts val="0"/>
              </a:spcAft>
              <a:buClr>
                <a:schemeClr val="dk1"/>
              </a:buClr>
              <a:buSzPts val="1100"/>
              <a:buFont typeface="Arial"/>
              <a:buNone/>
            </a:pPr>
            <a:r>
              <a:rPr lang="en" sz="1700">
                <a:latin typeface="Nunito"/>
                <a:ea typeface="Nunito"/>
                <a:cs typeface="Nunito"/>
                <a:sym typeface="Nunito"/>
              </a:rPr>
              <a:t>Distributed computing</a:t>
            </a:r>
            <a:endParaRPr sz="1700">
              <a:latin typeface="Arial"/>
              <a:ea typeface="Arial"/>
              <a:cs typeface="Arial"/>
              <a:sym typeface="Arial"/>
            </a:endParaRPr>
          </a:p>
        </p:txBody>
      </p:sp>
      <p:sp>
        <p:nvSpPr>
          <p:cNvPr id="217" name="Google Shape;217;g8d7535c5af_2_3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g8d7535c5af_2_168"/>
          <p:cNvSpPr txBox="1"/>
          <p:nvPr>
            <p:ph idx="1" type="body"/>
          </p:nvPr>
        </p:nvSpPr>
        <p:spPr>
          <a:xfrm>
            <a:off x="1" y="1100059"/>
            <a:ext cx="9140700" cy="3861300"/>
          </a:xfrm>
          <a:prstGeom prst="rect">
            <a:avLst/>
          </a:prstGeom>
          <a:noFill/>
          <a:ln>
            <a:noFill/>
          </a:ln>
        </p:spPr>
        <p:txBody>
          <a:bodyPr anchorCtr="0" anchor="t" bIns="34275" lIns="736550" spcFirstLastPara="1" rIns="202500" wrap="square" tIns="34275">
            <a:noAutofit/>
          </a:bodyPr>
          <a:lstStyle/>
          <a:p>
            <a:pPr indent="0" lvl="0" marL="0" rtl="0" algn="l">
              <a:lnSpc>
                <a:spcPct val="115000"/>
              </a:lnSpc>
              <a:spcBef>
                <a:spcPts val="0"/>
              </a:spcBef>
              <a:spcAft>
                <a:spcPts val="0"/>
              </a:spcAft>
              <a:buNone/>
            </a:pPr>
            <a:r>
              <a:t/>
            </a:r>
            <a:endParaRPr/>
          </a:p>
          <a:p>
            <a:pPr indent="0" lvl="0" marL="457200" rtl="0" algn="l">
              <a:lnSpc>
                <a:spcPct val="115000"/>
              </a:lnSpc>
              <a:spcBef>
                <a:spcPts val="0"/>
              </a:spcBef>
              <a:spcAft>
                <a:spcPts val="0"/>
              </a:spcAft>
              <a:buNone/>
            </a:pPr>
            <a:r>
              <a:rPr lang="en"/>
              <a:t>Code tools do not work</a:t>
            </a:r>
            <a:endParaRPr/>
          </a:p>
          <a:p>
            <a:pPr indent="0" lvl="0" marL="457200" rtl="0" algn="l">
              <a:lnSpc>
                <a:spcPct val="115000"/>
              </a:lnSpc>
              <a:spcBef>
                <a:spcPts val="0"/>
              </a:spcBef>
              <a:spcAft>
                <a:spcPts val="0"/>
              </a:spcAft>
              <a:buNone/>
            </a:pPr>
            <a:r>
              <a:rPr lang="en"/>
              <a:t>Binary data (photos, videos)</a:t>
            </a:r>
            <a:endParaRPr/>
          </a:p>
          <a:p>
            <a:pPr indent="0" lvl="0" marL="457200" rtl="0" algn="l">
              <a:lnSpc>
                <a:spcPct val="115000"/>
              </a:lnSpc>
              <a:spcBef>
                <a:spcPts val="0"/>
              </a:spcBef>
              <a:spcAft>
                <a:spcPts val="0"/>
              </a:spcAft>
              <a:buNone/>
            </a:pPr>
            <a:r>
              <a:rPr lang="en"/>
              <a:t>Git LFS &amp; DVC</a:t>
            </a:r>
            <a:endParaRPr/>
          </a:p>
          <a:p>
            <a:pPr indent="0" lvl="0" marL="457200" rtl="0" algn="l">
              <a:lnSpc>
                <a:spcPct val="115000"/>
              </a:lnSpc>
              <a:spcBef>
                <a:spcPts val="0"/>
              </a:spcBef>
              <a:spcAft>
                <a:spcPts val="0"/>
              </a:spcAft>
              <a:buNone/>
            </a:pPr>
            <a:r>
              <a:t/>
            </a:r>
            <a:endParaRPr/>
          </a:p>
          <a:p>
            <a:pPr indent="0" lvl="0" marL="457200" rtl="0" algn="l">
              <a:lnSpc>
                <a:spcPct val="115000"/>
              </a:lnSpc>
              <a:spcBef>
                <a:spcPts val="0"/>
              </a:spcBef>
              <a:spcAft>
                <a:spcPts val="0"/>
              </a:spcAft>
              <a:buNone/>
            </a:pPr>
            <a:r>
              <a:rPr lang="en"/>
              <a:t>Data lineage</a:t>
            </a:r>
            <a:endParaRPr/>
          </a:p>
          <a:p>
            <a:pPr indent="0" lvl="0" marL="45720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457200" rtl="0" algn="l">
              <a:lnSpc>
                <a:spcPct val="115000"/>
              </a:lnSpc>
              <a:spcBef>
                <a:spcPts val="0"/>
              </a:spcBef>
              <a:spcAft>
                <a:spcPts val="0"/>
              </a:spcAft>
              <a:buNone/>
            </a:pPr>
            <a:r>
              <a:t/>
            </a:r>
            <a:endParaRPr/>
          </a:p>
        </p:txBody>
      </p:sp>
      <p:sp>
        <p:nvSpPr>
          <p:cNvPr id="223" name="Google Shape;223;g8d7535c5af_2_168"/>
          <p:cNvSpPr txBox="1"/>
          <p:nvPr>
            <p:ph type="title"/>
          </p:nvPr>
        </p:nvSpPr>
        <p:spPr>
          <a:xfrm>
            <a:off x="1" y="438150"/>
            <a:ext cx="9140700" cy="594000"/>
          </a:xfrm>
          <a:prstGeom prst="rect">
            <a:avLst/>
          </a:prstGeom>
          <a:noFill/>
          <a:ln>
            <a:noFill/>
          </a:ln>
        </p:spPr>
        <p:txBody>
          <a:bodyPr anchorCtr="0" anchor="ctr" bIns="35100" lIns="737100" spcFirstLastPara="1" rIns="202500" wrap="square" tIns="35100">
            <a:noAutofit/>
          </a:bodyPr>
          <a:lstStyle/>
          <a:p>
            <a:pPr indent="0" lvl="0" marL="0" rtl="0" algn="l">
              <a:spcBef>
                <a:spcPts val="0"/>
              </a:spcBef>
              <a:spcAft>
                <a:spcPts val="0"/>
              </a:spcAft>
              <a:buSzPts val="1100"/>
              <a:buNone/>
            </a:pPr>
            <a:r>
              <a:rPr lang="en"/>
              <a:t>Data provenance</a:t>
            </a:r>
            <a:endParaRPr/>
          </a:p>
        </p:txBody>
      </p:sp>
      <p:sp>
        <p:nvSpPr>
          <p:cNvPr id="224" name="Google Shape;224;g8d7535c5af_2_16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225" name="Google Shape;225;g8d7535c5af_2_168"/>
          <p:cNvPicPr preferRelativeResize="0"/>
          <p:nvPr/>
        </p:nvPicPr>
        <p:blipFill>
          <a:blip r:embed="rId3">
            <a:alphaModFix/>
          </a:blip>
          <a:stretch>
            <a:fillRect/>
          </a:stretch>
        </p:blipFill>
        <p:spPr>
          <a:xfrm>
            <a:off x="5567127" y="1095840"/>
            <a:ext cx="2669550" cy="2852075"/>
          </a:xfrm>
          <a:prstGeom prst="rect">
            <a:avLst/>
          </a:prstGeom>
          <a:noFill/>
          <a:ln>
            <a:noFill/>
          </a:ln>
        </p:spPr>
      </p:pic>
      <p:sp>
        <p:nvSpPr>
          <p:cNvPr id="226" name="Google Shape;226;g8d7535c5af_2_168"/>
          <p:cNvSpPr txBox="1"/>
          <p:nvPr/>
        </p:nvSpPr>
        <p:spPr>
          <a:xfrm>
            <a:off x="6846239" y="20150"/>
            <a:ext cx="1425900" cy="3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999999"/>
                </a:solidFill>
                <a:latin typeface="Roboto"/>
                <a:ea typeface="Roboto"/>
                <a:cs typeface="Roboto"/>
                <a:sym typeface="Roboto"/>
              </a:rPr>
              <a:t>BACKGROUND</a:t>
            </a:r>
            <a:endParaRPr b="1" sz="1300">
              <a:solidFill>
                <a:srgbClr val="999999"/>
              </a:solidFill>
              <a:latin typeface="Roboto"/>
              <a:ea typeface="Roboto"/>
              <a:cs typeface="Roboto"/>
              <a:sym typeface="Roboto"/>
            </a:endParaRPr>
          </a:p>
        </p:txBody>
      </p:sp>
      <p:pic>
        <p:nvPicPr>
          <p:cNvPr id="227" name="Google Shape;227;g8d7535c5af_2_168"/>
          <p:cNvPicPr preferRelativeResize="0"/>
          <p:nvPr/>
        </p:nvPicPr>
        <p:blipFill>
          <a:blip r:embed="rId4">
            <a:alphaModFix/>
          </a:blip>
          <a:stretch>
            <a:fillRect/>
          </a:stretch>
        </p:blipFill>
        <p:spPr>
          <a:xfrm>
            <a:off x="5734278" y="2864399"/>
            <a:ext cx="2253825" cy="1183250"/>
          </a:xfrm>
          <a:prstGeom prst="rect">
            <a:avLst/>
          </a:prstGeom>
          <a:noFill/>
          <a:ln>
            <a:noFill/>
          </a:ln>
        </p:spPr>
      </p:pic>
      <p:pic>
        <p:nvPicPr>
          <p:cNvPr id="228" name="Google Shape;228;g8d7535c5af_2_168"/>
          <p:cNvPicPr preferRelativeResize="0"/>
          <p:nvPr/>
        </p:nvPicPr>
        <p:blipFill>
          <a:blip r:embed="rId5">
            <a:alphaModFix/>
          </a:blip>
          <a:stretch>
            <a:fillRect/>
          </a:stretch>
        </p:blipFill>
        <p:spPr>
          <a:xfrm>
            <a:off x="6210105" y="1095846"/>
            <a:ext cx="1302175" cy="1302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28"/>
                                        </p:tgtEl>
                                      </p:cBhvr>
                                    </p:animEffect>
                                    <p:set>
                                      <p:cBhvr>
                                        <p:cTn dur="1" fill="hold">
                                          <p:stCondLst>
                                            <p:cond delay="1000"/>
                                          </p:stCondLst>
                                        </p:cTn>
                                        <p:tgtEl>
                                          <p:spTgt spid="22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27"/>
                                        </p:tgtEl>
                                      </p:cBhvr>
                                    </p:animEffect>
                                    <p:set>
                                      <p:cBhvr>
                                        <p:cTn dur="1" fill="hold">
                                          <p:stCondLst>
                                            <p:cond delay="1000"/>
                                          </p:stCondLst>
                                        </p:cTn>
                                        <p:tgtEl>
                                          <p:spTgt spid="22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Title Design">
  <a:themeElements>
    <a:clrScheme name="Title Design 1">
      <a:dk1>
        <a:srgbClr val="000000"/>
      </a:dk1>
      <a:lt1>
        <a:srgbClr val="FFFFFF"/>
      </a:lt1>
      <a:dk2>
        <a:srgbClr val="FFFFFF"/>
      </a:dk2>
      <a:lt2>
        <a:srgbClr val="808080"/>
      </a:lt2>
      <a:accent1>
        <a:srgbClr val="009CEF"/>
      </a:accent1>
      <a:accent2>
        <a:srgbClr val="CC0000"/>
      </a:accent2>
      <a:accent3>
        <a:srgbClr val="FFFFFF"/>
      </a:accent3>
      <a:accent4>
        <a:srgbClr val="000000"/>
      </a:accent4>
      <a:accent5>
        <a:srgbClr val="AACBF6"/>
      </a:accent5>
      <a:accent6>
        <a:srgbClr val="B90000"/>
      </a:accent6>
      <a:hlink>
        <a:srgbClr val="000000"/>
      </a:hlink>
      <a:folHlink>
        <a:srgbClr val="772D6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nd Design">
  <a:themeElements>
    <a:clrScheme name="End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